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Lst>
  <p:sldSz cx="18288000" cy="10287000"/>
  <p:notesSz cx="6858000" cy="9144000"/>
  <p:embeddedFontLst>
    <p:embeddedFont>
      <p:font typeface="Poppins" panose="00000500000000000000" pitchFamily="2" charset="0"/>
      <p:regular r:id="rId15"/>
      <p:bold r:id="rId16"/>
      <p:italic r:id="rId17"/>
      <p:boldItalic r:id="rId18"/>
    </p:embeddedFont>
    <p:embeddedFont>
      <p:font typeface="TAN Mon Cheri" panose="020B0604020202020204" charset="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autoAdjust="0"/>
    <p:restoredTop sz="94648" autoAdjust="0"/>
  </p:normalViewPr>
  <p:slideViewPr>
    <p:cSldViewPr>
      <p:cViewPr varScale="1">
        <p:scale>
          <a:sx n="71" d="100"/>
          <a:sy n="71" d="100"/>
        </p:scale>
        <p:origin x="760"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font" Target="fonts/font1.fntdata"/><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3F5F4"/>
        </a:solidFill>
        <a:effectLst/>
      </p:bgPr>
    </p:bg>
    <p:spTree>
      <p:nvGrpSpPr>
        <p:cNvPr id="1" name=""/>
        <p:cNvGrpSpPr/>
        <p:nvPr/>
      </p:nvGrpSpPr>
      <p:grpSpPr>
        <a:xfrm>
          <a:off x="0" y="0"/>
          <a:ext cx="0" cy="0"/>
          <a:chOff x="0" y="0"/>
          <a:chExt cx="0" cy="0"/>
        </a:xfrm>
      </p:grpSpPr>
      <p:sp>
        <p:nvSpPr>
          <p:cNvPr id="2" name="Freeform 2"/>
          <p:cNvSpPr/>
          <p:nvPr/>
        </p:nvSpPr>
        <p:spPr>
          <a:xfrm>
            <a:off x="-1540556" y="-1503142"/>
            <a:ext cx="9901024" cy="9529735"/>
          </a:xfrm>
          <a:custGeom>
            <a:avLst/>
            <a:gdLst/>
            <a:ahLst/>
            <a:cxnLst/>
            <a:rect l="l" t="t" r="r" b="b"/>
            <a:pathLst>
              <a:path w="9901024" h="9529735">
                <a:moveTo>
                  <a:pt x="0" y="0"/>
                </a:moveTo>
                <a:lnTo>
                  <a:pt x="9901024" y="0"/>
                </a:lnTo>
                <a:lnTo>
                  <a:pt x="9901024" y="9529735"/>
                </a:lnTo>
                <a:lnTo>
                  <a:pt x="0" y="9529735"/>
                </a:lnTo>
                <a:lnTo>
                  <a:pt x="0" y="0"/>
                </a:lnTo>
                <a:close/>
              </a:path>
            </a:pathLst>
          </a:custGeom>
          <a:blipFill>
            <a:blip r:embed="rId2">
              <a:alphaModFix amt="43999"/>
            </a:blip>
            <a:stretch>
              <a:fillRect/>
            </a:stretch>
          </a:blipFill>
        </p:spPr>
        <p:txBody>
          <a:bodyPr/>
          <a:lstStyle/>
          <a:p>
            <a:endParaRPr lang="en-US"/>
          </a:p>
        </p:txBody>
      </p:sp>
      <p:sp>
        <p:nvSpPr>
          <p:cNvPr id="3" name="Freeform 3"/>
          <p:cNvSpPr/>
          <p:nvPr/>
        </p:nvSpPr>
        <p:spPr>
          <a:xfrm flipH="1">
            <a:off x="11354540" y="2034690"/>
            <a:ext cx="9901024" cy="9529735"/>
          </a:xfrm>
          <a:custGeom>
            <a:avLst/>
            <a:gdLst/>
            <a:ahLst/>
            <a:cxnLst/>
            <a:rect l="l" t="t" r="r" b="b"/>
            <a:pathLst>
              <a:path w="9901024" h="9529735">
                <a:moveTo>
                  <a:pt x="9901023" y="0"/>
                </a:moveTo>
                <a:lnTo>
                  <a:pt x="0" y="0"/>
                </a:lnTo>
                <a:lnTo>
                  <a:pt x="0" y="9529735"/>
                </a:lnTo>
                <a:lnTo>
                  <a:pt x="9901023" y="9529735"/>
                </a:lnTo>
                <a:lnTo>
                  <a:pt x="9901023" y="0"/>
                </a:lnTo>
                <a:close/>
              </a:path>
            </a:pathLst>
          </a:custGeom>
          <a:blipFill>
            <a:blip r:embed="rId2">
              <a:alphaModFix amt="43999"/>
            </a:blip>
            <a:stretch>
              <a:fillRect/>
            </a:stretch>
          </a:blipFill>
        </p:spPr>
        <p:txBody>
          <a:bodyPr/>
          <a:lstStyle/>
          <a:p>
            <a:endParaRPr lang="en-US"/>
          </a:p>
        </p:txBody>
      </p:sp>
      <p:sp>
        <p:nvSpPr>
          <p:cNvPr id="4" name="Freeform 4"/>
          <p:cNvSpPr/>
          <p:nvPr/>
        </p:nvSpPr>
        <p:spPr>
          <a:xfrm rot="-3579214" flipH="1">
            <a:off x="9895655" y="-2475492"/>
            <a:ext cx="6018450" cy="7008385"/>
          </a:xfrm>
          <a:custGeom>
            <a:avLst/>
            <a:gdLst/>
            <a:ahLst/>
            <a:cxnLst/>
            <a:rect l="l" t="t" r="r" b="b"/>
            <a:pathLst>
              <a:path w="6018450" h="7008385">
                <a:moveTo>
                  <a:pt x="6018451" y="0"/>
                </a:moveTo>
                <a:lnTo>
                  <a:pt x="0" y="0"/>
                </a:lnTo>
                <a:lnTo>
                  <a:pt x="0" y="7008384"/>
                </a:lnTo>
                <a:lnTo>
                  <a:pt x="6018451" y="7008384"/>
                </a:lnTo>
                <a:lnTo>
                  <a:pt x="6018451" y="0"/>
                </a:lnTo>
                <a:close/>
              </a:path>
            </a:pathLst>
          </a:custGeom>
          <a:blipFill>
            <a:blip r:embed="rId3"/>
            <a:stretch>
              <a:fillRect/>
            </a:stretch>
          </a:blipFill>
        </p:spPr>
        <p:txBody>
          <a:bodyPr/>
          <a:lstStyle/>
          <a:p>
            <a:endParaRPr lang="en-US"/>
          </a:p>
        </p:txBody>
      </p:sp>
      <p:sp>
        <p:nvSpPr>
          <p:cNvPr id="5" name="Freeform 5"/>
          <p:cNvSpPr/>
          <p:nvPr/>
        </p:nvSpPr>
        <p:spPr>
          <a:xfrm rot="-5400000">
            <a:off x="-1766926" y="3893510"/>
            <a:ext cx="6674700" cy="4054880"/>
          </a:xfrm>
          <a:custGeom>
            <a:avLst/>
            <a:gdLst/>
            <a:ahLst/>
            <a:cxnLst/>
            <a:rect l="l" t="t" r="r" b="b"/>
            <a:pathLst>
              <a:path w="6674700" h="4054880">
                <a:moveTo>
                  <a:pt x="0" y="0"/>
                </a:moveTo>
                <a:lnTo>
                  <a:pt x="6674700" y="0"/>
                </a:lnTo>
                <a:lnTo>
                  <a:pt x="6674700" y="4054880"/>
                </a:lnTo>
                <a:lnTo>
                  <a:pt x="0" y="4054880"/>
                </a:lnTo>
                <a:lnTo>
                  <a:pt x="0" y="0"/>
                </a:lnTo>
                <a:close/>
              </a:path>
            </a:pathLst>
          </a:custGeom>
          <a:blipFill>
            <a:blip r:embed="rId4"/>
            <a:stretch>
              <a:fillRect/>
            </a:stretch>
          </a:blipFill>
        </p:spPr>
        <p:txBody>
          <a:bodyPr/>
          <a:lstStyle/>
          <a:p>
            <a:endParaRPr lang="en-US"/>
          </a:p>
        </p:txBody>
      </p:sp>
      <p:sp>
        <p:nvSpPr>
          <p:cNvPr id="6" name="Freeform 6"/>
          <p:cNvSpPr/>
          <p:nvPr/>
        </p:nvSpPr>
        <p:spPr>
          <a:xfrm>
            <a:off x="4248877" y="7373729"/>
            <a:ext cx="3337334" cy="5778934"/>
          </a:xfrm>
          <a:custGeom>
            <a:avLst/>
            <a:gdLst/>
            <a:ahLst/>
            <a:cxnLst/>
            <a:rect l="l" t="t" r="r" b="b"/>
            <a:pathLst>
              <a:path w="3337334" h="5778934">
                <a:moveTo>
                  <a:pt x="0" y="0"/>
                </a:moveTo>
                <a:lnTo>
                  <a:pt x="3337334" y="0"/>
                </a:lnTo>
                <a:lnTo>
                  <a:pt x="3337334" y="5778934"/>
                </a:lnTo>
                <a:lnTo>
                  <a:pt x="0" y="5778934"/>
                </a:lnTo>
                <a:lnTo>
                  <a:pt x="0" y="0"/>
                </a:lnTo>
                <a:close/>
              </a:path>
            </a:pathLst>
          </a:custGeom>
          <a:blipFill>
            <a:blip r:embed="rId5"/>
            <a:stretch>
              <a:fillRect/>
            </a:stretch>
          </a:blipFill>
        </p:spPr>
        <p:txBody>
          <a:bodyPr/>
          <a:lstStyle/>
          <a:p>
            <a:endParaRPr lang="en-US"/>
          </a:p>
        </p:txBody>
      </p:sp>
      <p:sp>
        <p:nvSpPr>
          <p:cNvPr id="7" name="Freeform 7"/>
          <p:cNvSpPr/>
          <p:nvPr/>
        </p:nvSpPr>
        <p:spPr>
          <a:xfrm rot="-1880962">
            <a:off x="15610161" y="2955197"/>
            <a:ext cx="3298279" cy="6663190"/>
          </a:xfrm>
          <a:custGeom>
            <a:avLst/>
            <a:gdLst/>
            <a:ahLst/>
            <a:cxnLst/>
            <a:rect l="l" t="t" r="r" b="b"/>
            <a:pathLst>
              <a:path w="3298279" h="6663190">
                <a:moveTo>
                  <a:pt x="0" y="0"/>
                </a:moveTo>
                <a:lnTo>
                  <a:pt x="3298278" y="0"/>
                </a:lnTo>
                <a:lnTo>
                  <a:pt x="3298278" y="6663189"/>
                </a:lnTo>
                <a:lnTo>
                  <a:pt x="0" y="6663189"/>
                </a:lnTo>
                <a:lnTo>
                  <a:pt x="0" y="0"/>
                </a:lnTo>
                <a:close/>
              </a:path>
            </a:pathLst>
          </a:custGeom>
          <a:blipFill>
            <a:blip r:embed="rId6"/>
            <a:stretch>
              <a:fillRect/>
            </a:stretch>
          </a:blipFill>
        </p:spPr>
        <p:txBody>
          <a:bodyPr/>
          <a:lstStyle/>
          <a:p>
            <a:endParaRPr lang="en-US"/>
          </a:p>
        </p:txBody>
      </p:sp>
      <p:sp>
        <p:nvSpPr>
          <p:cNvPr id="8" name="Freeform 8"/>
          <p:cNvSpPr/>
          <p:nvPr/>
        </p:nvSpPr>
        <p:spPr>
          <a:xfrm>
            <a:off x="985030" y="7045149"/>
            <a:ext cx="3883298" cy="4923358"/>
          </a:xfrm>
          <a:custGeom>
            <a:avLst/>
            <a:gdLst/>
            <a:ahLst/>
            <a:cxnLst/>
            <a:rect l="l" t="t" r="r" b="b"/>
            <a:pathLst>
              <a:path w="3883298" h="4923358">
                <a:moveTo>
                  <a:pt x="0" y="0"/>
                </a:moveTo>
                <a:lnTo>
                  <a:pt x="3883298" y="0"/>
                </a:lnTo>
                <a:lnTo>
                  <a:pt x="3883298" y="4923357"/>
                </a:lnTo>
                <a:lnTo>
                  <a:pt x="0" y="4923357"/>
                </a:lnTo>
                <a:lnTo>
                  <a:pt x="0" y="0"/>
                </a:lnTo>
                <a:close/>
              </a:path>
            </a:pathLst>
          </a:custGeom>
          <a:blipFill>
            <a:blip r:embed="rId7"/>
            <a:stretch>
              <a:fillRect/>
            </a:stretch>
          </a:blipFill>
        </p:spPr>
        <p:txBody>
          <a:bodyPr/>
          <a:lstStyle/>
          <a:p>
            <a:endParaRPr lang="en-US"/>
          </a:p>
        </p:txBody>
      </p:sp>
      <p:sp>
        <p:nvSpPr>
          <p:cNvPr id="9" name="Freeform 9"/>
          <p:cNvSpPr/>
          <p:nvPr/>
        </p:nvSpPr>
        <p:spPr>
          <a:xfrm rot="-2781756">
            <a:off x="16064687" y="-1491173"/>
            <a:ext cx="3712171" cy="9673410"/>
          </a:xfrm>
          <a:custGeom>
            <a:avLst/>
            <a:gdLst/>
            <a:ahLst/>
            <a:cxnLst/>
            <a:rect l="l" t="t" r="r" b="b"/>
            <a:pathLst>
              <a:path w="3712171" h="9673410">
                <a:moveTo>
                  <a:pt x="0" y="0"/>
                </a:moveTo>
                <a:lnTo>
                  <a:pt x="3712171" y="0"/>
                </a:lnTo>
                <a:lnTo>
                  <a:pt x="3712171" y="9673410"/>
                </a:lnTo>
                <a:lnTo>
                  <a:pt x="0" y="9673410"/>
                </a:lnTo>
                <a:lnTo>
                  <a:pt x="0" y="0"/>
                </a:lnTo>
                <a:close/>
              </a:path>
            </a:pathLst>
          </a:custGeom>
          <a:blipFill>
            <a:blip r:embed="rId8"/>
            <a:stretch>
              <a:fillRect/>
            </a:stretch>
          </a:blipFill>
        </p:spPr>
        <p:txBody>
          <a:bodyPr/>
          <a:lstStyle/>
          <a:p>
            <a:endParaRPr lang="en-US"/>
          </a:p>
        </p:txBody>
      </p:sp>
      <p:grpSp>
        <p:nvGrpSpPr>
          <p:cNvPr id="10" name="Group 10"/>
          <p:cNvGrpSpPr/>
          <p:nvPr/>
        </p:nvGrpSpPr>
        <p:grpSpPr>
          <a:xfrm>
            <a:off x="2877597" y="1294877"/>
            <a:ext cx="12435449" cy="7697247"/>
            <a:chOff x="0" y="0"/>
            <a:chExt cx="3275180" cy="2027258"/>
          </a:xfrm>
        </p:grpSpPr>
        <p:sp>
          <p:nvSpPr>
            <p:cNvPr id="11" name="Freeform 11"/>
            <p:cNvSpPr/>
            <p:nvPr/>
          </p:nvSpPr>
          <p:spPr>
            <a:xfrm>
              <a:off x="0" y="0"/>
              <a:ext cx="3275180" cy="2027258"/>
            </a:xfrm>
            <a:custGeom>
              <a:avLst/>
              <a:gdLst/>
              <a:ahLst/>
              <a:cxnLst/>
              <a:rect l="l" t="t" r="r" b="b"/>
              <a:pathLst>
                <a:path w="3275180" h="2027258">
                  <a:moveTo>
                    <a:pt x="0" y="0"/>
                  </a:moveTo>
                  <a:lnTo>
                    <a:pt x="3275180" y="0"/>
                  </a:lnTo>
                  <a:lnTo>
                    <a:pt x="3275180" y="2027258"/>
                  </a:lnTo>
                  <a:lnTo>
                    <a:pt x="0" y="2027258"/>
                  </a:lnTo>
                  <a:close/>
                </a:path>
              </a:pathLst>
            </a:custGeom>
            <a:solidFill>
              <a:srgbClr val="F3F5F4">
                <a:alpha val="66667"/>
              </a:srgbClr>
            </a:solidFill>
            <a:ln w="57150" cap="sq">
              <a:solidFill>
                <a:srgbClr val="336352">
                  <a:alpha val="66667"/>
                </a:srgbClr>
              </a:solidFill>
              <a:prstDash val="solid"/>
              <a:miter/>
            </a:ln>
          </p:spPr>
          <p:txBody>
            <a:bodyPr/>
            <a:lstStyle/>
            <a:p>
              <a:endParaRPr lang="en-US"/>
            </a:p>
          </p:txBody>
        </p:sp>
        <p:sp>
          <p:nvSpPr>
            <p:cNvPr id="12" name="TextBox 12"/>
            <p:cNvSpPr txBox="1"/>
            <p:nvPr/>
          </p:nvSpPr>
          <p:spPr>
            <a:xfrm>
              <a:off x="0" y="-38100"/>
              <a:ext cx="3275180" cy="2065358"/>
            </a:xfrm>
            <a:prstGeom prst="rect">
              <a:avLst/>
            </a:prstGeom>
          </p:spPr>
          <p:txBody>
            <a:bodyPr lIns="50800" tIns="50800" rIns="50800" bIns="50800" rtlCol="0" anchor="ctr"/>
            <a:lstStyle/>
            <a:p>
              <a:pPr algn="ctr">
                <a:lnSpc>
                  <a:spcPts val="2659"/>
                </a:lnSpc>
                <a:spcBef>
                  <a:spcPct val="0"/>
                </a:spcBef>
              </a:pPr>
              <a:endParaRPr/>
            </a:p>
          </p:txBody>
        </p:sp>
      </p:grpSp>
      <p:sp>
        <p:nvSpPr>
          <p:cNvPr id="13" name="Freeform 13"/>
          <p:cNvSpPr/>
          <p:nvPr/>
        </p:nvSpPr>
        <p:spPr>
          <a:xfrm>
            <a:off x="4868328" y="1830033"/>
            <a:ext cx="8453986" cy="6626934"/>
          </a:xfrm>
          <a:custGeom>
            <a:avLst/>
            <a:gdLst/>
            <a:ahLst/>
            <a:cxnLst/>
            <a:rect l="l" t="t" r="r" b="b"/>
            <a:pathLst>
              <a:path w="8453986" h="6626934">
                <a:moveTo>
                  <a:pt x="0" y="0"/>
                </a:moveTo>
                <a:lnTo>
                  <a:pt x="8453986" y="0"/>
                </a:lnTo>
                <a:lnTo>
                  <a:pt x="8453986" y="6626934"/>
                </a:lnTo>
                <a:lnTo>
                  <a:pt x="0" y="6626934"/>
                </a:lnTo>
                <a:lnTo>
                  <a:pt x="0" y="0"/>
                </a:lnTo>
                <a:close/>
              </a:path>
            </a:pathLst>
          </a:custGeom>
          <a:blipFill>
            <a:blip r:embed="rId9"/>
            <a:stretch>
              <a:fillRect/>
            </a:stretch>
          </a:blipFill>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3F5F4"/>
        </a:solidFill>
        <a:effectLst/>
      </p:bgPr>
    </p:bg>
    <p:spTree>
      <p:nvGrpSpPr>
        <p:cNvPr id="1" name=""/>
        <p:cNvGrpSpPr/>
        <p:nvPr/>
      </p:nvGrpSpPr>
      <p:grpSpPr>
        <a:xfrm>
          <a:off x="0" y="0"/>
          <a:ext cx="0" cy="0"/>
          <a:chOff x="0" y="0"/>
          <a:chExt cx="0" cy="0"/>
        </a:xfrm>
      </p:grpSpPr>
      <p:sp>
        <p:nvSpPr>
          <p:cNvPr id="2" name="Freeform 2"/>
          <p:cNvSpPr/>
          <p:nvPr/>
        </p:nvSpPr>
        <p:spPr>
          <a:xfrm>
            <a:off x="-2336970" y="378632"/>
            <a:ext cx="9901024" cy="9529735"/>
          </a:xfrm>
          <a:custGeom>
            <a:avLst/>
            <a:gdLst/>
            <a:ahLst/>
            <a:cxnLst/>
            <a:rect l="l" t="t" r="r" b="b"/>
            <a:pathLst>
              <a:path w="9901024" h="9529735">
                <a:moveTo>
                  <a:pt x="0" y="0"/>
                </a:moveTo>
                <a:lnTo>
                  <a:pt x="9901023" y="0"/>
                </a:lnTo>
                <a:lnTo>
                  <a:pt x="9901023" y="9529736"/>
                </a:lnTo>
                <a:lnTo>
                  <a:pt x="0" y="9529736"/>
                </a:lnTo>
                <a:lnTo>
                  <a:pt x="0" y="0"/>
                </a:lnTo>
                <a:close/>
              </a:path>
            </a:pathLst>
          </a:custGeom>
          <a:blipFill>
            <a:blip r:embed="rId2">
              <a:alphaModFix amt="43999"/>
            </a:blip>
            <a:stretch>
              <a:fillRect/>
            </a:stretch>
          </a:blipFill>
        </p:spPr>
        <p:txBody>
          <a:bodyPr/>
          <a:lstStyle/>
          <a:p>
            <a:endParaRPr lang="en-US"/>
          </a:p>
        </p:txBody>
      </p:sp>
      <p:sp>
        <p:nvSpPr>
          <p:cNvPr id="3" name="Freeform 3"/>
          <p:cNvSpPr/>
          <p:nvPr/>
        </p:nvSpPr>
        <p:spPr>
          <a:xfrm flipH="1">
            <a:off x="11354540" y="2034690"/>
            <a:ext cx="9901024" cy="9529735"/>
          </a:xfrm>
          <a:custGeom>
            <a:avLst/>
            <a:gdLst/>
            <a:ahLst/>
            <a:cxnLst/>
            <a:rect l="l" t="t" r="r" b="b"/>
            <a:pathLst>
              <a:path w="9901024" h="9529735">
                <a:moveTo>
                  <a:pt x="9901023" y="0"/>
                </a:moveTo>
                <a:lnTo>
                  <a:pt x="0" y="0"/>
                </a:lnTo>
                <a:lnTo>
                  <a:pt x="0" y="9529735"/>
                </a:lnTo>
                <a:lnTo>
                  <a:pt x="9901023" y="9529735"/>
                </a:lnTo>
                <a:lnTo>
                  <a:pt x="9901023" y="0"/>
                </a:lnTo>
                <a:close/>
              </a:path>
            </a:pathLst>
          </a:custGeom>
          <a:blipFill>
            <a:blip r:embed="rId2">
              <a:alphaModFix amt="43999"/>
            </a:blip>
            <a:stretch>
              <a:fillRect/>
            </a:stretch>
          </a:blipFill>
        </p:spPr>
        <p:txBody>
          <a:bodyPr/>
          <a:lstStyle/>
          <a:p>
            <a:endParaRPr lang="en-US"/>
          </a:p>
        </p:txBody>
      </p:sp>
      <p:grpSp>
        <p:nvGrpSpPr>
          <p:cNvPr id="4" name="Group 4"/>
          <p:cNvGrpSpPr/>
          <p:nvPr/>
        </p:nvGrpSpPr>
        <p:grpSpPr>
          <a:xfrm>
            <a:off x="2970680" y="3239851"/>
            <a:ext cx="12346641" cy="5449055"/>
            <a:chOff x="0" y="0"/>
            <a:chExt cx="3251790" cy="1435142"/>
          </a:xfrm>
        </p:grpSpPr>
        <p:sp>
          <p:nvSpPr>
            <p:cNvPr id="5" name="Freeform 5"/>
            <p:cNvSpPr/>
            <p:nvPr/>
          </p:nvSpPr>
          <p:spPr>
            <a:xfrm>
              <a:off x="0" y="0"/>
              <a:ext cx="3251790" cy="1435142"/>
            </a:xfrm>
            <a:custGeom>
              <a:avLst/>
              <a:gdLst/>
              <a:ahLst/>
              <a:cxnLst/>
              <a:rect l="l" t="t" r="r" b="b"/>
              <a:pathLst>
                <a:path w="3251790" h="1435142">
                  <a:moveTo>
                    <a:pt x="0" y="0"/>
                  </a:moveTo>
                  <a:lnTo>
                    <a:pt x="3251790" y="0"/>
                  </a:lnTo>
                  <a:lnTo>
                    <a:pt x="3251790" y="1435142"/>
                  </a:lnTo>
                  <a:lnTo>
                    <a:pt x="0" y="1435142"/>
                  </a:lnTo>
                  <a:close/>
                </a:path>
              </a:pathLst>
            </a:custGeom>
            <a:solidFill>
              <a:srgbClr val="F3F5F4">
                <a:alpha val="71765"/>
              </a:srgbClr>
            </a:solidFill>
            <a:ln w="57150" cap="sq">
              <a:solidFill>
                <a:srgbClr val="336352">
                  <a:alpha val="71765"/>
                </a:srgbClr>
              </a:solidFill>
              <a:prstDash val="solid"/>
              <a:miter/>
            </a:ln>
          </p:spPr>
          <p:txBody>
            <a:bodyPr/>
            <a:lstStyle/>
            <a:p>
              <a:endParaRPr lang="en-US"/>
            </a:p>
          </p:txBody>
        </p:sp>
        <p:sp>
          <p:nvSpPr>
            <p:cNvPr id="6" name="TextBox 6"/>
            <p:cNvSpPr txBox="1"/>
            <p:nvPr/>
          </p:nvSpPr>
          <p:spPr>
            <a:xfrm>
              <a:off x="0" y="-28575"/>
              <a:ext cx="3251790" cy="1463717"/>
            </a:xfrm>
            <a:prstGeom prst="rect">
              <a:avLst/>
            </a:prstGeom>
          </p:spPr>
          <p:txBody>
            <a:bodyPr lIns="50800" tIns="50800" rIns="50800" bIns="50800" rtlCol="0" anchor="ctr"/>
            <a:lstStyle/>
            <a:p>
              <a:pPr algn="ctr">
                <a:lnSpc>
                  <a:spcPts val="2034"/>
                </a:lnSpc>
              </a:pPr>
              <a:endParaRPr/>
            </a:p>
          </p:txBody>
        </p:sp>
      </p:grpSp>
      <p:grpSp>
        <p:nvGrpSpPr>
          <p:cNvPr id="7" name="Group 7"/>
          <p:cNvGrpSpPr/>
          <p:nvPr/>
        </p:nvGrpSpPr>
        <p:grpSpPr>
          <a:xfrm>
            <a:off x="2804535" y="3130791"/>
            <a:ext cx="12678930" cy="998883"/>
            <a:chOff x="0" y="0"/>
            <a:chExt cx="3339307" cy="263080"/>
          </a:xfrm>
        </p:grpSpPr>
        <p:sp>
          <p:nvSpPr>
            <p:cNvPr id="8" name="Freeform 8"/>
            <p:cNvSpPr/>
            <p:nvPr/>
          </p:nvSpPr>
          <p:spPr>
            <a:xfrm>
              <a:off x="0" y="0"/>
              <a:ext cx="3339307" cy="263080"/>
            </a:xfrm>
            <a:custGeom>
              <a:avLst/>
              <a:gdLst/>
              <a:ahLst/>
              <a:cxnLst/>
              <a:rect l="l" t="t" r="r" b="b"/>
              <a:pathLst>
                <a:path w="3339307" h="263080">
                  <a:moveTo>
                    <a:pt x="0" y="0"/>
                  </a:moveTo>
                  <a:lnTo>
                    <a:pt x="3339307" y="0"/>
                  </a:lnTo>
                  <a:lnTo>
                    <a:pt x="3339307" y="263080"/>
                  </a:lnTo>
                  <a:lnTo>
                    <a:pt x="0" y="263080"/>
                  </a:lnTo>
                  <a:close/>
                </a:path>
              </a:pathLst>
            </a:custGeom>
            <a:solidFill>
              <a:srgbClr val="336352"/>
            </a:solidFill>
            <a:ln cap="sq">
              <a:noFill/>
              <a:prstDash val="solid"/>
              <a:miter/>
            </a:ln>
          </p:spPr>
          <p:txBody>
            <a:bodyPr/>
            <a:lstStyle/>
            <a:p>
              <a:endParaRPr lang="en-US"/>
            </a:p>
          </p:txBody>
        </p:sp>
        <p:sp>
          <p:nvSpPr>
            <p:cNvPr id="9" name="TextBox 9"/>
            <p:cNvSpPr txBox="1"/>
            <p:nvPr/>
          </p:nvSpPr>
          <p:spPr>
            <a:xfrm>
              <a:off x="0" y="-28575"/>
              <a:ext cx="3339307" cy="291655"/>
            </a:xfrm>
            <a:prstGeom prst="rect">
              <a:avLst/>
            </a:prstGeom>
          </p:spPr>
          <p:txBody>
            <a:bodyPr lIns="50800" tIns="50800" rIns="50800" bIns="50800" rtlCol="0" anchor="ctr"/>
            <a:lstStyle/>
            <a:p>
              <a:pPr algn="ctr">
                <a:lnSpc>
                  <a:spcPts val="2034"/>
                </a:lnSpc>
              </a:pPr>
              <a:endParaRPr/>
            </a:p>
          </p:txBody>
        </p:sp>
      </p:grpSp>
      <p:sp>
        <p:nvSpPr>
          <p:cNvPr id="10" name="TextBox 10"/>
          <p:cNvSpPr txBox="1"/>
          <p:nvPr/>
        </p:nvSpPr>
        <p:spPr>
          <a:xfrm>
            <a:off x="2877030" y="1550512"/>
            <a:ext cx="12533940" cy="1273154"/>
          </a:xfrm>
          <a:prstGeom prst="rect">
            <a:avLst/>
          </a:prstGeom>
        </p:spPr>
        <p:txBody>
          <a:bodyPr lIns="0" tIns="0" rIns="0" bIns="0" rtlCol="0" anchor="t">
            <a:spAutoFit/>
          </a:bodyPr>
          <a:lstStyle/>
          <a:p>
            <a:pPr algn="ctr">
              <a:lnSpc>
                <a:spcPts val="9399"/>
              </a:lnSpc>
            </a:pPr>
            <a:r>
              <a:rPr lang="en-US" sz="9999">
                <a:solidFill>
                  <a:srgbClr val="336352"/>
                </a:solidFill>
                <a:latin typeface="TAN Mon Cheri"/>
                <a:ea typeface="TAN Mon Cheri"/>
                <a:cs typeface="TAN Mon Cheri"/>
                <a:sym typeface="TAN Mon Cheri"/>
              </a:rPr>
              <a:t>Resources</a:t>
            </a:r>
          </a:p>
        </p:txBody>
      </p:sp>
      <p:sp>
        <p:nvSpPr>
          <p:cNvPr id="11" name="TextBox 11"/>
          <p:cNvSpPr txBox="1"/>
          <p:nvPr/>
        </p:nvSpPr>
        <p:spPr>
          <a:xfrm>
            <a:off x="4273842" y="4615449"/>
            <a:ext cx="9924986" cy="3313303"/>
          </a:xfrm>
          <a:prstGeom prst="rect">
            <a:avLst/>
          </a:prstGeom>
        </p:spPr>
        <p:txBody>
          <a:bodyPr lIns="0" tIns="0" rIns="0" bIns="0" rtlCol="0" anchor="t">
            <a:spAutoFit/>
          </a:bodyPr>
          <a:lstStyle/>
          <a:p>
            <a:pPr algn="ctr">
              <a:lnSpc>
                <a:spcPts val="5245"/>
              </a:lnSpc>
            </a:pPr>
            <a:r>
              <a:rPr lang="en-US" sz="4299">
                <a:solidFill>
                  <a:srgbClr val="336352"/>
                </a:solidFill>
                <a:latin typeface="Poppins"/>
                <a:ea typeface="Poppins"/>
                <a:cs typeface="Poppins"/>
                <a:sym typeface="Poppins"/>
              </a:rPr>
              <a:t>Evening Routines</a:t>
            </a:r>
          </a:p>
          <a:p>
            <a:pPr algn="ctr">
              <a:lnSpc>
                <a:spcPts val="5245"/>
              </a:lnSpc>
            </a:pPr>
            <a:r>
              <a:rPr lang="en-US" sz="4299">
                <a:solidFill>
                  <a:srgbClr val="336352"/>
                </a:solidFill>
                <a:latin typeface="Poppins"/>
                <a:ea typeface="Poppins"/>
                <a:cs typeface="Poppins"/>
                <a:sym typeface="Poppins"/>
              </a:rPr>
              <a:t>Sensor Circuits</a:t>
            </a:r>
          </a:p>
          <a:p>
            <a:pPr algn="ctr">
              <a:lnSpc>
                <a:spcPts val="5245"/>
              </a:lnSpc>
            </a:pPr>
            <a:r>
              <a:rPr lang="en-US" sz="4299">
                <a:solidFill>
                  <a:srgbClr val="336352"/>
                </a:solidFill>
                <a:latin typeface="Poppins"/>
                <a:ea typeface="Poppins"/>
                <a:cs typeface="Poppins"/>
                <a:sym typeface="Poppins"/>
              </a:rPr>
              <a:t>Activities to relax</a:t>
            </a:r>
          </a:p>
          <a:p>
            <a:pPr algn="ctr">
              <a:lnSpc>
                <a:spcPts val="5245"/>
              </a:lnSpc>
            </a:pPr>
            <a:r>
              <a:rPr lang="en-US" sz="4299">
                <a:solidFill>
                  <a:srgbClr val="336352"/>
                </a:solidFill>
                <a:latin typeface="Poppins"/>
                <a:ea typeface="Poppins"/>
                <a:cs typeface="Poppins"/>
                <a:sym typeface="Poppins"/>
              </a:rPr>
              <a:t>Emotion Coaching resources</a:t>
            </a:r>
          </a:p>
          <a:p>
            <a:pPr algn="ctr">
              <a:lnSpc>
                <a:spcPts val="5245"/>
              </a:lnSpc>
            </a:pPr>
            <a:r>
              <a:rPr lang="en-US" sz="4299">
                <a:solidFill>
                  <a:srgbClr val="336352"/>
                </a:solidFill>
                <a:latin typeface="Poppins"/>
                <a:ea typeface="Poppins"/>
                <a:cs typeface="Poppins"/>
                <a:sym typeface="Poppins"/>
              </a:rPr>
              <a:t>ADHD children’s booklets</a:t>
            </a:r>
          </a:p>
        </p:txBody>
      </p:sp>
      <p:sp>
        <p:nvSpPr>
          <p:cNvPr id="12" name="TextBox 12"/>
          <p:cNvSpPr txBox="1"/>
          <p:nvPr/>
        </p:nvSpPr>
        <p:spPr>
          <a:xfrm>
            <a:off x="4273842" y="3237167"/>
            <a:ext cx="9740317" cy="717550"/>
          </a:xfrm>
          <a:prstGeom prst="rect">
            <a:avLst/>
          </a:prstGeom>
        </p:spPr>
        <p:txBody>
          <a:bodyPr lIns="0" tIns="0" rIns="0" bIns="0" rtlCol="0" anchor="t">
            <a:spAutoFit/>
          </a:bodyPr>
          <a:lstStyle/>
          <a:p>
            <a:pPr algn="ctr">
              <a:lnSpc>
                <a:spcPts val="5599"/>
              </a:lnSpc>
            </a:pPr>
            <a:r>
              <a:rPr lang="en-US" sz="3999">
                <a:solidFill>
                  <a:srgbClr val="F3F5F4"/>
                </a:solidFill>
                <a:latin typeface="Poppins"/>
                <a:ea typeface="Poppins"/>
                <a:cs typeface="Poppins"/>
                <a:sym typeface="Poppins"/>
              </a:rPr>
              <a:t>Find them on our school website!</a:t>
            </a:r>
          </a:p>
        </p:txBody>
      </p:sp>
      <p:sp>
        <p:nvSpPr>
          <p:cNvPr id="13" name="Freeform 13"/>
          <p:cNvSpPr/>
          <p:nvPr/>
        </p:nvSpPr>
        <p:spPr>
          <a:xfrm rot="1265095">
            <a:off x="14978896" y="3450067"/>
            <a:ext cx="3446332" cy="8980670"/>
          </a:xfrm>
          <a:custGeom>
            <a:avLst/>
            <a:gdLst/>
            <a:ahLst/>
            <a:cxnLst/>
            <a:rect l="l" t="t" r="r" b="b"/>
            <a:pathLst>
              <a:path w="3446332" h="8980670">
                <a:moveTo>
                  <a:pt x="0" y="0"/>
                </a:moveTo>
                <a:lnTo>
                  <a:pt x="3446332" y="0"/>
                </a:lnTo>
                <a:lnTo>
                  <a:pt x="3446332" y="8980670"/>
                </a:lnTo>
                <a:lnTo>
                  <a:pt x="0" y="8980670"/>
                </a:lnTo>
                <a:lnTo>
                  <a:pt x="0" y="0"/>
                </a:lnTo>
                <a:close/>
              </a:path>
            </a:pathLst>
          </a:custGeom>
          <a:blipFill>
            <a:blip r:embed="rId3"/>
            <a:stretch>
              <a:fillRect/>
            </a:stretch>
          </a:blipFill>
        </p:spPr>
        <p:txBody>
          <a:bodyPr/>
          <a:lstStyle/>
          <a:p>
            <a:endParaRPr lang="en-US"/>
          </a:p>
        </p:txBody>
      </p:sp>
      <p:sp>
        <p:nvSpPr>
          <p:cNvPr id="14" name="Freeform 14"/>
          <p:cNvSpPr/>
          <p:nvPr/>
        </p:nvSpPr>
        <p:spPr>
          <a:xfrm rot="1668411" flipH="1">
            <a:off x="-1075823" y="-1153415"/>
            <a:ext cx="3288128" cy="8568413"/>
          </a:xfrm>
          <a:custGeom>
            <a:avLst/>
            <a:gdLst/>
            <a:ahLst/>
            <a:cxnLst/>
            <a:rect l="l" t="t" r="r" b="b"/>
            <a:pathLst>
              <a:path w="3288128" h="8568413">
                <a:moveTo>
                  <a:pt x="3288129" y="0"/>
                </a:moveTo>
                <a:lnTo>
                  <a:pt x="0" y="0"/>
                </a:lnTo>
                <a:lnTo>
                  <a:pt x="0" y="8568413"/>
                </a:lnTo>
                <a:lnTo>
                  <a:pt x="3288129" y="8568413"/>
                </a:lnTo>
                <a:lnTo>
                  <a:pt x="3288129" y="0"/>
                </a:lnTo>
                <a:close/>
              </a:path>
            </a:pathLst>
          </a:custGeom>
          <a:blipFill>
            <a:blip r:embed="rId3"/>
            <a:stretch>
              <a:fillRect/>
            </a:stretch>
          </a:blipFill>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3F5F4"/>
        </a:solidFill>
        <a:effectLst/>
      </p:bgPr>
    </p:bg>
    <p:spTree>
      <p:nvGrpSpPr>
        <p:cNvPr id="1" name=""/>
        <p:cNvGrpSpPr/>
        <p:nvPr/>
      </p:nvGrpSpPr>
      <p:grpSpPr>
        <a:xfrm>
          <a:off x="0" y="0"/>
          <a:ext cx="0" cy="0"/>
          <a:chOff x="0" y="0"/>
          <a:chExt cx="0" cy="0"/>
        </a:xfrm>
      </p:grpSpPr>
      <p:sp>
        <p:nvSpPr>
          <p:cNvPr id="2" name="Freeform 2"/>
          <p:cNvSpPr/>
          <p:nvPr/>
        </p:nvSpPr>
        <p:spPr>
          <a:xfrm>
            <a:off x="-2336970" y="378632"/>
            <a:ext cx="9901024" cy="9529735"/>
          </a:xfrm>
          <a:custGeom>
            <a:avLst/>
            <a:gdLst/>
            <a:ahLst/>
            <a:cxnLst/>
            <a:rect l="l" t="t" r="r" b="b"/>
            <a:pathLst>
              <a:path w="9901024" h="9529735">
                <a:moveTo>
                  <a:pt x="0" y="0"/>
                </a:moveTo>
                <a:lnTo>
                  <a:pt x="9901023" y="0"/>
                </a:lnTo>
                <a:lnTo>
                  <a:pt x="9901023" y="9529736"/>
                </a:lnTo>
                <a:lnTo>
                  <a:pt x="0" y="9529736"/>
                </a:lnTo>
                <a:lnTo>
                  <a:pt x="0" y="0"/>
                </a:lnTo>
                <a:close/>
              </a:path>
            </a:pathLst>
          </a:custGeom>
          <a:blipFill>
            <a:blip r:embed="rId2">
              <a:alphaModFix amt="43999"/>
            </a:blip>
            <a:stretch>
              <a:fillRect/>
            </a:stretch>
          </a:blipFill>
        </p:spPr>
        <p:txBody>
          <a:bodyPr/>
          <a:lstStyle/>
          <a:p>
            <a:endParaRPr lang="en-US"/>
          </a:p>
        </p:txBody>
      </p:sp>
      <p:sp>
        <p:nvSpPr>
          <p:cNvPr id="3" name="Freeform 3"/>
          <p:cNvSpPr/>
          <p:nvPr/>
        </p:nvSpPr>
        <p:spPr>
          <a:xfrm flipH="1">
            <a:off x="11354540" y="2034690"/>
            <a:ext cx="9901024" cy="9529735"/>
          </a:xfrm>
          <a:custGeom>
            <a:avLst/>
            <a:gdLst/>
            <a:ahLst/>
            <a:cxnLst/>
            <a:rect l="l" t="t" r="r" b="b"/>
            <a:pathLst>
              <a:path w="9901024" h="9529735">
                <a:moveTo>
                  <a:pt x="9901023" y="0"/>
                </a:moveTo>
                <a:lnTo>
                  <a:pt x="0" y="0"/>
                </a:lnTo>
                <a:lnTo>
                  <a:pt x="0" y="9529735"/>
                </a:lnTo>
                <a:lnTo>
                  <a:pt x="9901023" y="9529735"/>
                </a:lnTo>
                <a:lnTo>
                  <a:pt x="9901023" y="0"/>
                </a:lnTo>
                <a:close/>
              </a:path>
            </a:pathLst>
          </a:custGeom>
          <a:blipFill>
            <a:blip r:embed="rId2">
              <a:alphaModFix amt="43999"/>
            </a:blip>
            <a:stretch>
              <a:fillRect/>
            </a:stretch>
          </a:blipFill>
        </p:spPr>
        <p:txBody>
          <a:bodyPr/>
          <a:lstStyle/>
          <a:p>
            <a:endParaRPr lang="en-US"/>
          </a:p>
        </p:txBody>
      </p:sp>
      <p:grpSp>
        <p:nvGrpSpPr>
          <p:cNvPr id="4" name="Group 4"/>
          <p:cNvGrpSpPr/>
          <p:nvPr/>
        </p:nvGrpSpPr>
        <p:grpSpPr>
          <a:xfrm>
            <a:off x="2970680" y="3239851"/>
            <a:ext cx="12346641" cy="5449055"/>
            <a:chOff x="0" y="0"/>
            <a:chExt cx="3251790" cy="1435142"/>
          </a:xfrm>
        </p:grpSpPr>
        <p:sp>
          <p:nvSpPr>
            <p:cNvPr id="5" name="Freeform 5"/>
            <p:cNvSpPr/>
            <p:nvPr/>
          </p:nvSpPr>
          <p:spPr>
            <a:xfrm>
              <a:off x="0" y="0"/>
              <a:ext cx="3251790" cy="1435142"/>
            </a:xfrm>
            <a:custGeom>
              <a:avLst/>
              <a:gdLst/>
              <a:ahLst/>
              <a:cxnLst/>
              <a:rect l="l" t="t" r="r" b="b"/>
              <a:pathLst>
                <a:path w="3251790" h="1435142">
                  <a:moveTo>
                    <a:pt x="0" y="0"/>
                  </a:moveTo>
                  <a:lnTo>
                    <a:pt x="3251790" y="0"/>
                  </a:lnTo>
                  <a:lnTo>
                    <a:pt x="3251790" y="1435142"/>
                  </a:lnTo>
                  <a:lnTo>
                    <a:pt x="0" y="1435142"/>
                  </a:lnTo>
                  <a:close/>
                </a:path>
              </a:pathLst>
            </a:custGeom>
            <a:solidFill>
              <a:srgbClr val="F3F5F4">
                <a:alpha val="71765"/>
              </a:srgbClr>
            </a:solidFill>
            <a:ln w="57150" cap="sq">
              <a:solidFill>
                <a:srgbClr val="336352">
                  <a:alpha val="71765"/>
                </a:srgbClr>
              </a:solidFill>
              <a:prstDash val="solid"/>
              <a:miter/>
            </a:ln>
          </p:spPr>
          <p:txBody>
            <a:bodyPr/>
            <a:lstStyle/>
            <a:p>
              <a:endParaRPr lang="en-US"/>
            </a:p>
          </p:txBody>
        </p:sp>
        <p:sp>
          <p:nvSpPr>
            <p:cNvPr id="6" name="TextBox 6"/>
            <p:cNvSpPr txBox="1"/>
            <p:nvPr/>
          </p:nvSpPr>
          <p:spPr>
            <a:xfrm>
              <a:off x="0" y="-28575"/>
              <a:ext cx="3251790" cy="1463717"/>
            </a:xfrm>
            <a:prstGeom prst="rect">
              <a:avLst/>
            </a:prstGeom>
          </p:spPr>
          <p:txBody>
            <a:bodyPr lIns="50800" tIns="50800" rIns="50800" bIns="50800" rtlCol="0" anchor="ctr"/>
            <a:lstStyle/>
            <a:p>
              <a:pPr algn="ctr">
                <a:lnSpc>
                  <a:spcPts val="2034"/>
                </a:lnSpc>
              </a:pPr>
              <a:endParaRPr/>
            </a:p>
          </p:txBody>
        </p:sp>
      </p:grpSp>
      <p:grpSp>
        <p:nvGrpSpPr>
          <p:cNvPr id="7" name="Group 7"/>
          <p:cNvGrpSpPr/>
          <p:nvPr/>
        </p:nvGrpSpPr>
        <p:grpSpPr>
          <a:xfrm>
            <a:off x="2804535" y="2932975"/>
            <a:ext cx="12678930" cy="998883"/>
            <a:chOff x="0" y="0"/>
            <a:chExt cx="3339307" cy="263080"/>
          </a:xfrm>
        </p:grpSpPr>
        <p:sp>
          <p:nvSpPr>
            <p:cNvPr id="8" name="Freeform 8"/>
            <p:cNvSpPr/>
            <p:nvPr/>
          </p:nvSpPr>
          <p:spPr>
            <a:xfrm>
              <a:off x="0" y="0"/>
              <a:ext cx="3339307" cy="263080"/>
            </a:xfrm>
            <a:custGeom>
              <a:avLst/>
              <a:gdLst/>
              <a:ahLst/>
              <a:cxnLst/>
              <a:rect l="l" t="t" r="r" b="b"/>
              <a:pathLst>
                <a:path w="3339307" h="263080">
                  <a:moveTo>
                    <a:pt x="0" y="0"/>
                  </a:moveTo>
                  <a:lnTo>
                    <a:pt x="3339307" y="0"/>
                  </a:lnTo>
                  <a:lnTo>
                    <a:pt x="3339307" y="263080"/>
                  </a:lnTo>
                  <a:lnTo>
                    <a:pt x="0" y="263080"/>
                  </a:lnTo>
                  <a:close/>
                </a:path>
              </a:pathLst>
            </a:custGeom>
            <a:solidFill>
              <a:srgbClr val="336352"/>
            </a:solidFill>
            <a:ln cap="sq">
              <a:noFill/>
              <a:prstDash val="solid"/>
              <a:miter/>
            </a:ln>
          </p:spPr>
          <p:txBody>
            <a:bodyPr/>
            <a:lstStyle/>
            <a:p>
              <a:endParaRPr lang="en-US"/>
            </a:p>
          </p:txBody>
        </p:sp>
        <p:sp>
          <p:nvSpPr>
            <p:cNvPr id="9" name="TextBox 9"/>
            <p:cNvSpPr txBox="1"/>
            <p:nvPr/>
          </p:nvSpPr>
          <p:spPr>
            <a:xfrm>
              <a:off x="0" y="-28575"/>
              <a:ext cx="3339307" cy="291655"/>
            </a:xfrm>
            <a:prstGeom prst="rect">
              <a:avLst/>
            </a:prstGeom>
          </p:spPr>
          <p:txBody>
            <a:bodyPr lIns="50800" tIns="50800" rIns="50800" bIns="50800" rtlCol="0" anchor="ctr"/>
            <a:lstStyle/>
            <a:p>
              <a:pPr algn="ctr">
                <a:lnSpc>
                  <a:spcPts val="2034"/>
                </a:lnSpc>
              </a:pPr>
              <a:endParaRPr/>
            </a:p>
          </p:txBody>
        </p:sp>
      </p:grpSp>
      <p:sp>
        <p:nvSpPr>
          <p:cNvPr id="10" name="TextBox 10"/>
          <p:cNvSpPr txBox="1"/>
          <p:nvPr/>
        </p:nvSpPr>
        <p:spPr>
          <a:xfrm>
            <a:off x="2877030" y="1550512"/>
            <a:ext cx="12533940" cy="1273154"/>
          </a:xfrm>
          <a:prstGeom prst="rect">
            <a:avLst/>
          </a:prstGeom>
        </p:spPr>
        <p:txBody>
          <a:bodyPr lIns="0" tIns="0" rIns="0" bIns="0" rtlCol="0" anchor="t">
            <a:spAutoFit/>
          </a:bodyPr>
          <a:lstStyle/>
          <a:p>
            <a:pPr algn="ctr">
              <a:lnSpc>
                <a:spcPts val="9399"/>
              </a:lnSpc>
            </a:pPr>
            <a:r>
              <a:rPr lang="en-US" sz="9999">
                <a:solidFill>
                  <a:srgbClr val="336352"/>
                </a:solidFill>
                <a:latin typeface="TAN Mon Cheri"/>
                <a:ea typeface="TAN Mon Cheri"/>
                <a:cs typeface="TAN Mon Cheri"/>
                <a:sym typeface="TAN Mon Cheri"/>
              </a:rPr>
              <a:t>Good Morning!</a:t>
            </a:r>
          </a:p>
        </p:txBody>
      </p:sp>
      <p:sp>
        <p:nvSpPr>
          <p:cNvPr id="11" name="TextBox 11"/>
          <p:cNvSpPr txBox="1"/>
          <p:nvPr/>
        </p:nvSpPr>
        <p:spPr>
          <a:xfrm>
            <a:off x="3782234" y="4437293"/>
            <a:ext cx="9924986" cy="3476752"/>
          </a:xfrm>
          <a:prstGeom prst="rect">
            <a:avLst/>
          </a:prstGeom>
        </p:spPr>
        <p:txBody>
          <a:bodyPr lIns="0" tIns="0" rIns="0" bIns="0" rtlCol="0" anchor="t">
            <a:spAutoFit/>
          </a:bodyPr>
          <a:lstStyle/>
          <a:p>
            <a:pPr algn="ctr">
              <a:lnSpc>
                <a:spcPts val="4513"/>
              </a:lnSpc>
            </a:pPr>
            <a:r>
              <a:rPr lang="en-US" sz="3699">
                <a:solidFill>
                  <a:srgbClr val="336352"/>
                </a:solidFill>
                <a:latin typeface="Poppins"/>
                <a:ea typeface="Poppins"/>
                <a:cs typeface="Poppins"/>
                <a:sym typeface="Poppins"/>
              </a:rPr>
              <a:t>The aim of today is to share resources and just chat to other parents and staff about their experience. It is great to get advice and ideas from others to continue to support some of our neurodivergent pupils at home and in school.</a:t>
            </a:r>
          </a:p>
        </p:txBody>
      </p:sp>
      <p:sp>
        <p:nvSpPr>
          <p:cNvPr id="12" name="TextBox 12"/>
          <p:cNvSpPr txBox="1"/>
          <p:nvPr/>
        </p:nvSpPr>
        <p:spPr>
          <a:xfrm>
            <a:off x="2729916" y="3016491"/>
            <a:ext cx="12681054" cy="717550"/>
          </a:xfrm>
          <a:prstGeom prst="rect">
            <a:avLst/>
          </a:prstGeom>
        </p:spPr>
        <p:txBody>
          <a:bodyPr lIns="0" tIns="0" rIns="0" bIns="0" rtlCol="0" anchor="t">
            <a:spAutoFit/>
          </a:bodyPr>
          <a:lstStyle/>
          <a:p>
            <a:pPr algn="ctr">
              <a:lnSpc>
                <a:spcPts val="5599"/>
              </a:lnSpc>
            </a:pPr>
            <a:r>
              <a:rPr lang="en-US" sz="3999">
                <a:solidFill>
                  <a:srgbClr val="F3F5F4"/>
                </a:solidFill>
                <a:latin typeface="Poppins"/>
                <a:ea typeface="Poppins"/>
                <a:cs typeface="Poppins"/>
                <a:sym typeface="Poppins"/>
              </a:rPr>
              <a:t>Thank you for joining us to discuss all things ADHD</a:t>
            </a:r>
          </a:p>
        </p:txBody>
      </p:sp>
      <p:sp>
        <p:nvSpPr>
          <p:cNvPr id="13" name="Freeform 13"/>
          <p:cNvSpPr/>
          <p:nvPr/>
        </p:nvSpPr>
        <p:spPr>
          <a:xfrm rot="1265095">
            <a:off x="14978896" y="3450067"/>
            <a:ext cx="3446332" cy="8980670"/>
          </a:xfrm>
          <a:custGeom>
            <a:avLst/>
            <a:gdLst/>
            <a:ahLst/>
            <a:cxnLst/>
            <a:rect l="l" t="t" r="r" b="b"/>
            <a:pathLst>
              <a:path w="3446332" h="8980670">
                <a:moveTo>
                  <a:pt x="0" y="0"/>
                </a:moveTo>
                <a:lnTo>
                  <a:pt x="3446332" y="0"/>
                </a:lnTo>
                <a:lnTo>
                  <a:pt x="3446332" y="8980670"/>
                </a:lnTo>
                <a:lnTo>
                  <a:pt x="0" y="8980670"/>
                </a:lnTo>
                <a:lnTo>
                  <a:pt x="0" y="0"/>
                </a:lnTo>
                <a:close/>
              </a:path>
            </a:pathLst>
          </a:custGeom>
          <a:blipFill>
            <a:blip r:embed="rId3"/>
            <a:stretch>
              <a:fillRect/>
            </a:stretch>
          </a:blipFill>
        </p:spPr>
        <p:txBody>
          <a:bodyPr/>
          <a:lstStyle/>
          <a:p>
            <a:endParaRPr lang="en-US"/>
          </a:p>
        </p:txBody>
      </p:sp>
      <p:sp>
        <p:nvSpPr>
          <p:cNvPr id="14" name="Freeform 14"/>
          <p:cNvSpPr/>
          <p:nvPr/>
        </p:nvSpPr>
        <p:spPr>
          <a:xfrm rot="1668411" flipH="1">
            <a:off x="-1075823" y="-1153415"/>
            <a:ext cx="3288128" cy="8568413"/>
          </a:xfrm>
          <a:custGeom>
            <a:avLst/>
            <a:gdLst/>
            <a:ahLst/>
            <a:cxnLst/>
            <a:rect l="l" t="t" r="r" b="b"/>
            <a:pathLst>
              <a:path w="3288128" h="8568413">
                <a:moveTo>
                  <a:pt x="3288129" y="0"/>
                </a:moveTo>
                <a:lnTo>
                  <a:pt x="0" y="0"/>
                </a:lnTo>
                <a:lnTo>
                  <a:pt x="0" y="8568413"/>
                </a:lnTo>
                <a:lnTo>
                  <a:pt x="3288129" y="8568413"/>
                </a:lnTo>
                <a:lnTo>
                  <a:pt x="3288129" y="0"/>
                </a:lnTo>
                <a:close/>
              </a:path>
            </a:pathLst>
          </a:custGeom>
          <a:blipFill>
            <a:blip r:embed="rId3"/>
            <a:stretch>
              <a:fillRect/>
            </a:stretch>
          </a:blipFill>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3F5F4"/>
        </a:solidFill>
        <a:effectLst/>
      </p:bgPr>
    </p:bg>
    <p:spTree>
      <p:nvGrpSpPr>
        <p:cNvPr id="1" name=""/>
        <p:cNvGrpSpPr/>
        <p:nvPr/>
      </p:nvGrpSpPr>
      <p:grpSpPr>
        <a:xfrm>
          <a:off x="0" y="0"/>
          <a:ext cx="0" cy="0"/>
          <a:chOff x="0" y="0"/>
          <a:chExt cx="0" cy="0"/>
        </a:xfrm>
      </p:grpSpPr>
      <p:sp>
        <p:nvSpPr>
          <p:cNvPr id="2" name="Freeform 2"/>
          <p:cNvSpPr/>
          <p:nvPr/>
        </p:nvSpPr>
        <p:spPr>
          <a:xfrm>
            <a:off x="-1540556" y="-1503142"/>
            <a:ext cx="9901024" cy="9529735"/>
          </a:xfrm>
          <a:custGeom>
            <a:avLst/>
            <a:gdLst/>
            <a:ahLst/>
            <a:cxnLst/>
            <a:rect l="l" t="t" r="r" b="b"/>
            <a:pathLst>
              <a:path w="9901024" h="9529735">
                <a:moveTo>
                  <a:pt x="0" y="0"/>
                </a:moveTo>
                <a:lnTo>
                  <a:pt x="9901024" y="0"/>
                </a:lnTo>
                <a:lnTo>
                  <a:pt x="9901024" y="9529735"/>
                </a:lnTo>
                <a:lnTo>
                  <a:pt x="0" y="9529735"/>
                </a:lnTo>
                <a:lnTo>
                  <a:pt x="0" y="0"/>
                </a:lnTo>
                <a:close/>
              </a:path>
            </a:pathLst>
          </a:custGeom>
          <a:blipFill>
            <a:blip r:embed="rId2">
              <a:alphaModFix amt="43999"/>
            </a:blip>
            <a:stretch>
              <a:fillRect/>
            </a:stretch>
          </a:blipFill>
        </p:spPr>
        <p:txBody>
          <a:bodyPr/>
          <a:lstStyle/>
          <a:p>
            <a:endParaRPr lang="en-US"/>
          </a:p>
        </p:txBody>
      </p:sp>
      <p:sp>
        <p:nvSpPr>
          <p:cNvPr id="3" name="Freeform 3"/>
          <p:cNvSpPr/>
          <p:nvPr/>
        </p:nvSpPr>
        <p:spPr>
          <a:xfrm flipH="1">
            <a:off x="11354540" y="2034690"/>
            <a:ext cx="9901024" cy="9529735"/>
          </a:xfrm>
          <a:custGeom>
            <a:avLst/>
            <a:gdLst/>
            <a:ahLst/>
            <a:cxnLst/>
            <a:rect l="l" t="t" r="r" b="b"/>
            <a:pathLst>
              <a:path w="9901024" h="9529735">
                <a:moveTo>
                  <a:pt x="9901023" y="0"/>
                </a:moveTo>
                <a:lnTo>
                  <a:pt x="0" y="0"/>
                </a:lnTo>
                <a:lnTo>
                  <a:pt x="0" y="9529735"/>
                </a:lnTo>
                <a:lnTo>
                  <a:pt x="9901023" y="9529735"/>
                </a:lnTo>
                <a:lnTo>
                  <a:pt x="9901023" y="0"/>
                </a:lnTo>
                <a:close/>
              </a:path>
            </a:pathLst>
          </a:custGeom>
          <a:blipFill>
            <a:blip r:embed="rId2">
              <a:alphaModFix amt="43999"/>
            </a:blip>
            <a:stretch>
              <a:fillRect/>
            </a:stretch>
          </a:blipFill>
        </p:spPr>
        <p:txBody>
          <a:bodyPr/>
          <a:lstStyle/>
          <a:p>
            <a:endParaRPr lang="en-US"/>
          </a:p>
        </p:txBody>
      </p:sp>
      <p:sp>
        <p:nvSpPr>
          <p:cNvPr id="4" name="Freeform 4"/>
          <p:cNvSpPr/>
          <p:nvPr/>
        </p:nvSpPr>
        <p:spPr>
          <a:xfrm rot="-3579214" flipH="1">
            <a:off x="9895655" y="-2475492"/>
            <a:ext cx="6018450" cy="7008385"/>
          </a:xfrm>
          <a:custGeom>
            <a:avLst/>
            <a:gdLst/>
            <a:ahLst/>
            <a:cxnLst/>
            <a:rect l="l" t="t" r="r" b="b"/>
            <a:pathLst>
              <a:path w="6018450" h="7008385">
                <a:moveTo>
                  <a:pt x="6018451" y="0"/>
                </a:moveTo>
                <a:lnTo>
                  <a:pt x="0" y="0"/>
                </a:lnTo>
                <a:lnTo>
                  <a:pt x="0" y="7008384"/>
                </a:lnTo>
                <a:lnTo>
                  <a:pt x="6018451" y="7008384"/>
                </a:lnTo>
                <a:lnTo>
                  <a:pt x="6018451" y="0"/>
                </a:lnTo>
                <a:close/>
              </a:path>
            </a:pathLst>
          </a:custGeom>
          <a:blipFill>
            <a:blip r:embed="rId3"/>
            <a:stretch>
              <a:fillRect/>
            </a:stretch>
          </a:blipFill>
        </p:spPr>
        <p:txBody>
          <a:bodyPr/>
          <a:lstStyle/>
          <a:p>
            <a:endParaRPr lang="en-US"/>
          </a:p>
        </p:txBody>
      </p:sp>
      <p:sp>
        <p:nvSpPr>
          <p:cNvPr id="5" name="Freeform 5"/>
          <p:cNvSpPr/>
          <p:nvPr/>
        </p:nvSpPr>
        <p:spPr>
          <a:xfrm rot="-5400000">
            <a:off x="-1766926" y="3893510"/>
            <a:ext cx="6674700" cy="4054880"/>
          </a:xfrm>
          <a:custGeom>
            <a:avLst/>
            <a:gdLst/>
            <a:ahLst/>
            <a:cxnLst/>
            <a:rect l="l" t="t" r="r" b="b"/>
            <a:pathLst>
              <a:path w="6674700" h="4054880">
                <a:moveTo>
                  <a:pt x="0" y="0"/>
                </a:moveTo>
                <a:lnTo>
                  <a:pt x="6674700" y="0"/>
                </a:lnTo>
                <a:lnTo>
                  <a:pt x="6674700" y="4054880"/>
                </a:lnTo>
                <a:lnTo>
                  <a:pt x="0" y="4054880"/>
                </a:lnTo>
                <a:lnTo>
                  <a:pt x="0" y="0"/>
                </a:lnTo>
                <a:close/>
              </a:path>
            </a:pathLst>
          </a:custGeom>
          <a:blipFill>
            <a:blip r:embed="rId4"/>
            <a:stretch>
              <a:fillRect/>
            </a:stretch>
          </a:blipFill>
        </p:spPr>
        <p:txBody>
          <a:bodyPr/>
          <a:lstStyle/>
          <a:p>
            <a:endParaRPr lang="en-US"/>
          </a:p>
        </p:txBody>
      </p:sp>
      <p:sp>
        <p:nvSpPr>
          <p:cNvPr id="6" name="Freeform 6"/>
          <p:cNvSpPr/>
          <p:nvPr/>
        </p:nvSpPr>
        <p:spPr>
          <a:xfrm>
            <a:off x="4248877" y="7373729"/>
            <a:ext cx="3337334" cy="5778934"/>
          </a:xfrm>
          <a:custGeom>
            <a:avLst/>
            <a:gdLst/>
            <a:ahLst/>
            <a:cxnLst/>
            <a:rect l="l" t="t" r="r" b="b"/>
            <a:pathLst>
              <a:path w="3337334" h="5778934">
                <a:moveTo>
                  <a:pt x="0" y="0"/>
                </a:moveTo>
                <a:lnTo>
                  <a:pt x="3337334" y="0"/>
                </a:lnTo>
                <a:lnTo>
                  <a:pt x="3337334" y="5778934"/>
                </a:lnTo>
                <a:lnTo>
                  <a:pt x="0" y="5778934"/>
                </a:lnTo>
                <a:lnTo>
                  <a:pt x="0" y="0"/>
                </a:lnTo>
                <a:close/>
              </a:path>
            </a:pathLst>
          </a:custGeom>
          <a:blipFill>
            <a:blip r:embed="rId5"/>
            <a:stretch>
              <a:fillRect/>
            </a:stretch>
          </a:blipFill>
        </p:spPr>
        <p:txBody>
          <a:bodyPr/>
          <a:lstStyle/>
          <a:p>
            <a:endParaRPr lang="en-US"/>
          </a:p>
        </p:txBody>
      </p:sp>
      <p:sp>
        <p:nvSpPr>
          <p:cNvPr id="7" name="Freeform 7"/>
          <p:cNvSpPr/>
          <p:nvPr/>
        </p:nvSpPr>
        <p:spPr>
          <a:xfrm rot="-1880962">
            <a:off x="15610161" y="2955197"/>
            <a:ext cx="3298279" cy="6663190"/>
          </a:xfrm>
          <a:custGeom>
            <a:avLst/>
            <a:gdLst/>
            <a:ahLst/>
            <a:cxnLst/>
            <a:rect l="l" t="t" r="r" b="b"/>
            <a:pathLst>
              <a:path w="3298279" h="6663190">
                <a:moveTo>
                  <a:pt x="0" y="0"/>
                </a:moveTo>
                <a:lnTo>
                  <a:pt x="3298278" y="0"/>
                </a:lnTo>
                <a:lnTo>
                  <a:pt x="3298278" y="6663189"/>
                </a:lnTo>
                <a:lnTo>
                  <a:pt x="0" y="6663189"/>
                </a:lnTo>
                <a:lnTo>
                  <a:pt x="0" y="0"/>
                </a:lnTo>
                <a:close/>
              </a:path>
            </a:pathLst>
          </a:custGeom>
          <a:blipFill>
            <a:blip r:embed="rId6"/>
            <a:stretch>
              <a:fillRect/>
            </a:stretch>
          </a:blipFill>
        </p:spPr>
        <p:txBody>
          <a:bodyPr/>
          <a:lstStyle/>
          <a:p>
            <a:endParaRPr lang="en-US"/>
          </a:p>
        </p:txBody>
      </p:sp>
      <p:sp>
        <p:nvSpPr>
          <p:cNvPr id="8" name="Freeform 8"/>
          <p:cNvSpPr/>
          <p:nvPr/>
        </p:nvSpPr>
        <p:spPr>
          <a:xfrm>
            <a:off x="985030" y="7045149"/>
            <a:ext cx="3883298" cy="4923358"/>
          </a:xfrm>
          <a:custGeom>
            <a:avLst/>
            <a:gdLst/>
            <a:ahLst/>
            <a:cxnLst/>
            <a:rect l="l" t="t" r="r" b="b"/>
            <a:pathLst>
              <a:path w="3883298" h="4923358">
                <a:moveTo>
                  <a:pt x="0" y="0"/>
                </a:moveTo>
                <a:lnTo>
                  <a:pt x="3883298" y="0"/>
                </a:lnTo>
                <a:lnTo>
                  <a:pt x="3883298" y="4923357"/>
                </a:lnTo>
                <a:lnTo>
                  <a:pt x="0" y="4923357"/>
                </a:lnTo>
                <a:lnTo>
                  <a:pt x="0" y="0"/>
                </a:lnTo>
                <a:close/>
              </a:path>
            </a:pathLst>
          </a:custGeom>
          <a:blipFill>
            <a:blip r:embed="rId7"/>
            <a:stretch>
              <a:fillRect/>
            </a:stretch>
          </a:blipFill>
        </p:spPr>
        <p:txBody>
          <a:bodyPr/>
          <a:lstStyle/>
          <a:p>
            <a:endParaRPr lang="en-US"/>
          </a:p>
        </p:txBody>
      </p:sp>
      <p:sp>
        <p:nvSpPr>
          <p:cNvPr id="9" name="Freeform 9"/>
          <p:cNvSpPr/>
          <p:nvPr/>
        </p:nvSpPr>
        <p:spPr>
          <a:xfrm rot="-2781756">
            <a:off x="16064687" y="-1491173"/>
            <a:ext cx="3712171" cy="9673410"/>
          </a:xfrm>
          <a:custGeom>
            <a:avLst/>
            <a:gdLst/>
            <a:ahLst/>
            <a:cxnLst/>
            <a:rect l="l" t="t" r="r" b="b"/>
            <a:pathLst>
              <a:path w="3712171" h="9673410">
                <a:moveTo>
                  <a:pt x="0" y="0"/>
                </a:moveTo>
                <a:lnTo>
                  <a:pt x="3712171" y="0"/>
                </a:lnTo>
                <a:lnTo>
                  <a:pt x="3712171" y="9673410"/>
                </a:lnTo>
                <a:lnTo>
                  <a:pt x="0" y="9673410"/>
                </a:lnTo>
                <a:lnTo>
                  <a:pt x="0" y="0"/>
                </a:lnTo>
                <a:close/>
              </a:path>
            </a:pathLst>
          </a:custGeom>
          <a:blipFill>
            <a:blip r:embed="rId8"/>
            <a:stretch>
              <a:fillRect/>
            </a:stretch>
          </a:blipFill>
        </p:spPr>
        <p:txBody>
          <a:bodyPr/>
          <a:lstStyle/>
          <a:p>
            <a:endParaRPr lang="en-US"/>
          </a:p>
        </p:txBody>
      </p:sp>
      <p:grpSp>
        <p:nvGrpSpPr>
          <p:cNvPr id="10" name="Group 10"/>
          <p:cNvGrpSpPr/>
          <p:nvPr/>
        </p:nvGrpSpPr>
        <p:grpSpPr>
          <a:xfrm>
            <a:off x="3125912" y="1882042"/>
            <a:ext cx="12036176" cy="6522916"/>
            <a:chOff x="0" y="0"/>
            <a:chExt cx="3170022" cy="1717970"/>
          </a:xfrm>
        </p:grpSpPr>
        <p:sp>
          <p:nvSpPr>
            <p:cNvPr id="11" name="Freeform 11"/>
            <p:cNvSpPr/>
            <p:nvPr/>
          </p:nvSpPr>
          <p:spPr>
            <a:xfrm>
              <a:off x="0" y="0"/>
              <a:ext cx="3170022" cy="1717970"/>
            </a:xfrm>
            <a:custGeom>
              <a:avLst/>
              <a:gdLst/>
              <a:ahLst/>
              <a:cxnLst/>
              <a:rect l="l" t="t" r="r" b="b"/>
              <a:pathLst>
                <a:path w="3170022" h="1717970">
                  <a:moveTo>
                    <a:pt x="0" y="0"/>
                  </a:moveTo>
                  <a:lnTo>
                    <a:pt x="3170022" y="0"/>
                  </a:lnTo>
                  <a:lnTo>
                    <a:pt x="3170022" y="1717970"/>
                  </a:lnTo>
                  <a:lnTo>
                    <a:pt x="0" y="1717970"/>
                  </a:lnTo>
                  <a:close/>
                </a:path>
              </a:pathLst>
            </a:custGeom>
            <a:solidFill>
              <a:srgbClr val="F3F5F4">
                <a:alpha val="66667"/>
              </a:srgbClr>
            </a:solidFill>
            <a:ln w="57150" cap="sq">
              <a:solidFill>
                <a:srgbClr val="336352">
                  <a:alpha val="66667"/>
                </a:srgbClr>
              </a:solidFill>
              <a:prstDash val="solid"/>
              <a:miter/>
            </a:ln>
          </p:spPr>
          <p:txBody>
            <a:bodyPr/>
            <a:lstStyle/>
            <a:p>
              <a:endParaRPr lang="en-US"/>
            </a:p>
          </p:txBody>
        </p:sp>
        <p:sp>
          <p:nvSpPr>
            <p:cNvPr id="12" name="TextBox 12"/>
            <p:cNvSpPr txBox="1"/>
            <p:nvPr/>
          </p:nvSpPr>
          <p:spPr>
            <a:xfrm>
              <a:off x="0" y="-38100"/>
              <a:ext cx="3170022" cy="1756070"/>
            </a:xfrm>
            <a:prstGeom prst="rect">
              <a:avLst/>
            </a:prstGeom>
          </p:spPr>
          <p:txBody>
            <a:bodyPr lIns="50800" tIns="50800" rIns="50800" bIns="50800" rtlCol="0" anchor="ctr"/>
            <a:lstStyle/>
            <a:p>
              <a:pPr algn="ctr">
                <a:lnSpc>
                  <a:spcPts val="2659"/>
                </a:lnSpc>
                <a:spcBef>
                  <a:spcPct val="0"/>
                </a:spcBef>
              </a:pPr>
              <a:endParaRPr/>
            </a:p>
          </p:txBody>
        </p:sp>
      </p:grpSp>
      <p:sp>
        <p:nvSpPr>
          <p:cNvPr id="13" name="Freeform 13"/>
          <p:cNvSpPr/>
          <p:nvPr/>
        </p:nvSpPr>
        <p:spPr>
          <a:xfrm>
            <a:off x="2626998" y="150059"/>
            <a:ext cx="13315843" cy="9986882"/>
          </a:xfrm>
          <a:custGeom>
            <a:avLst/>
            <a:gdLst/>
            <a:ahLst/>
            <a:cxnLst/>
            <a:rect l="l" t="t" r="r" b="b"/>
            <a:pathLst>
              <a:path w="13315843" h="9986882">
                <a:moveTo>
                  <a:pt x="0" y="0"/>
                </a:moveTo>
                <a:lnTo>
                  <a:pt x="13315843" y="0"/>
                </a:lnTo>
                <a:lnTo>
                  <a:pt x="13315843" y="9986882"/>
                </a:lnTo>
                <a:lnTo>
                  <a:pt x="0" y="9986882"/>
                </a:lnTo>
                <a:lnTo>
                  <a:pt x="0" y="0"/>
                </a:lnTo>
                <a:close/>
              </a:path>
            </a:pathLst>
          </a:custGeom>
          <a:blipFill>
            <a:blip r:embed="rId9"/>
            <a:stretch>
              <a:fillRect/>
            </a:stretch>
          </a:blipFill>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3F5F4"/>
        </a:solidFill>
        <a:effectLst/>
      </p:bgPr>
    </p:bg>
    <p:spTree>
      <p:nvGrpSpPr>
        <p:cNvPr id="1" name=""/>
        <p:cNvGrpSpPr/>
        <p:nvPr/>
      </p:nvGrpSpPr>
      <p:grpSpPr>
        <a:xfrm>
          <a:off x="0" y="0"/>
          <a:ext cx="0" cy="0"/>
          <a:chOff x="0" y="0"/>
          <a:chExt cx="0" cy="0"/>
        </a:xfrm>
      </p:grpSpPr>
      <p:sp>
        <p:nvSpPr>
          <p:cNvPr id="2" name="Freeform 2"/>
          <p:cNvSpPr/>
          <p:nvPr/>
        </p:nvSpPr>
        <p:spPr>
          <a:xfrm flipH="1">
            <a:off x="11326958" y="1602746"/>
            <a:ext cx="9901024" cy="9529735"/>
          </a:xfrm>
          <a:custGeom>
            <a:avLst/>
            <a:gdLst/>
            <a:ahLst/>
            <a:cxnLst/>
            <a:rect l="l" t="t" r="r" b="b"/>
            <a:pathLst>
              <a:path w="9901024" h="9529735">
                <a:moveTo>
                  <a:pt x="9901024" y="0"/>
                </a:moveTo>
                <a:lnTo>
                  <a:pt x="0" y="0"/>
                </a:lnTo>
                <a:lnTo>
                  <a:pt x="0" y="9529736"/>
                </a:lnTo>
                <a:lnTo>
                  <a:pt x="9901024" y="9529736"/>
                </a:lnTo>
                <a:lnTo>
                  <a:pt x="9901024" y="0"/>
                </a:lnTo>
                <a:close/>
              </a:path>
            </a:pathLst>
          </a:custGeom>
          <a:blipFill>
            <a:blip r:embed="rId2">
              <a:alphaModFix amt="43999"/>
            </a:blip>
            <a:stretch>
              <a:fillRect/>
            </a:stretch>
          </a:blipFill>
        </p:spPr>
        <p:txBody>
          <a:bodyPr/>
          <a:lstStyle/>
          <a:p>
            <a:endParaRPr lang="en-US"/>
          </a:p>
        </p:txBody>
      </p:sp>
      <p:sp>
        <p:nvSpPr>
          <p:cNvPr id="3" name="Freeform 3"/>
          <p:cNvSpPr/>
          <p:nvPr/>
        </p:nvSpPr>
        <p:spPr>
          <a:xfrm rot="-767984">
            <a:off x="11830017" y="345269"/>
            <a:ext cx="3291989" cy="8578473"/>
          </a:xfrm>
          <a:custGeom>
            <a:avLst/>
            <a:gdLst/>
            <a:ahLst/>
            <a:cxnLst/>
            <a:rect l="l" t="t" r="r" b="b"/>
            <a:pathLst>
              <a:path w="3291989" h="8578473">
                <a:moveTo>
                  <a:pt x="0" y="0"/>
                </a:moveTo>
                <a:lnTo>
                  <a:pt x="3291989" y="0"/>
                </a:lnTo>
                <a:lnTo>
                  <a:pt x="3291989" y="8578473"/>
                </a:lnTo>
                <a:lnTo>
                  <a:pt x="0" y="8578473"/>
                </a:lnTo>
                <a:lnTo>
                  <a:pt x="0" y="0"/>
                </a:lnTo>
                <a:close/>
              </a:path>
            </a:pathLst>
          </a:custGeom>
          <a:blipFill>
            <a:blip r:embed="rId3"/>
            <a:stretch>
              <a:fillRect/>
            </a:stretch>
          </a:blipFill>
        </p:spPr>
        <p:txBody>
          <a:bodyPr/>
          <a:lstStyle/>
          <a:p>
            <a:endParaRPr lang="en-US"/>
          </a:p>
        </p:txBody>
      </p:sp>
      <p:sp>
        <p:nvSpPr>
          <p:cNvPr id="4" name="Freeform 4"/>
          <p:cNvSpPr/>
          <p:nvPr/>
        </p:nvSpPr>
        <p:spPr>
          <a:xfrm>
            <a:off x="14996011" y="-1281565"/>
            <a:ext cx="3291989" cy="8578473"/>
          </a:xfrm>
          <a:custGeom>
            <a:avLst/>
            <a:gdLst/>
            <a:ahLst/>
            <a:cxnLst/>
            <a:rect l="l" t="t" r="r" b="b"/>
            <a:pathLst>
              <a:path w="3291989" h="8578473">
                <a:moveTo>
                  <a:pt x="0" y="0"/>
                </a:moveTo>
                <a:lnTo>
                  <a:pt x="3291989" y="0"/>
                </a:lnTo>
                <a:lnTo>
                  <a:pt x="3291989" y="8578473"/>
                </a:lnTo>
                <a:lnTo>
                  <a:pt x="0" y="8578473"/>
                </a:lnTo>
                <a:lnTo>
                  <a:pt x="0" y="0"/>
                </a:lnTo>
                <a:close/>
              </a:path>
            </a:pathLst>
          </a:custGeom>
          <a:blipFill>
            <a:blip r:embed="rId3"/>
            <a:stretch>
              <a:fillRect/>
            </a:stretch>
          </a:blipFill>
        </p:spPr>
        <p:txBody>
          <a:bodyPr/>
          <a:lstStyle/>
          <a:p>
            <a:endParaRPr lang="en-US"/>
          </a:p>
        </p:txBody>
      </p:sp>
      <p:grpSp>
        <p:nvGrpSpPr>
          <p:cNvPr id="5" name="Group 5"/>
          <p:cNvGrpSpPr/>
          <p:nvPr/>
        </p:nvGrpSpPr>
        <p:grpSpPr>
          <a:xfrm>
            <a:off x="9873056" y="3007672"/>
            <a:ext cx="6403663" cy="938512"/>
            <a:chOff x="0" y="0"/>
            <a:chExt cx="2342524" cy="343317"/>
          </a:xfrm>
        </p:grpSpPr>
        <p:sp>
          <p:nvSpPr>
            <p:cNvPr id="6" name="Freeform 6"/>
            <p:cNvSpPr/>
            <p:nvPr/>
          </p:nvSpPr>
          <p:spPr>
            <a:xfrm>
              <a:off x="0" y="0"/>
              <a:ext cx="2342524" cy="343317"/>
            </a:xfrm>
            <a:custGeom>
              <a:avLst/>
              <a:gdLst/>
              <a:ahLst/>
              <a:cxnLst/>
              <a:rect l="l" t="t" r="r" b="b"/>
              <a:pathLst>
                <a:path w="2342524" h="343317">
                  <a:moveTo>
                    <a:pt x="0" y="0"/>
                  </a:moveTo>
                  <a:lnTo>
                    <a:pt x="2342524" y="0"/>
                  </a:lnTo>
                  <a:lnTo>
                    <a:pt x="2342524" y="343317"/>
                  </a:lnTo>
                  <a:lnTo>
                    <a:pt x="0" y="343317"/>
                  </a:lnTo>
                  <a:close/>
                </a:path>
              </a:pathLst>
            </a:custGeom>
            <a:solidFill>
              <a:srgbClr val="336352"/>
            </a:solidFill>
            <a:ln cap="sq">
              <a:noFill/>
              <a:prstDash val="solid"/>
              <a:miter/>
            </a:ln>
          </p:spPr>
          <p:txBody>
            <a:bodyPr/>
            <a:lstStyle/>
            <a:p>
              <a:endParaRPr lang="en-US"/>
            </a:p>
          </p:txBody>
        </p:sp>
        <p:sp>
          <p:nvSpPr>
            <p:cNvPr id="7" name="TextBox 7"/>
            <p:cNvSpPr txBox="1"/>
            <p:nvPr/>
          </p:nvSpPr>
          <p:spPr>
            <a:xfrm>
              <a:off x="0" y="-104775"/>
              <a:ext cx="2342524" cy="448092"/>
            </a:xfrm>
            <a:prstGeom prst="rect">
              <a:avLst/>
            </a:prstGeom>
          </p:spPr>
          <p:txBody>
            <a:bodyPr lIns="51955" tIns="51955" rIns="51955" bIns="51955" rtlCol="0" anchor="ctr"/>
            <a:lstStyle/>
            <a:p>
              <a:pPr algn="ctr">
                <a:lnSpc>
                  <a:spcPts val="4759"/>
                </a:lnSpc>
              </a:pPr>
              <a:r>
                <a:rPr lang="en-US" sz="3399">
                  <a:solidFill>
                    <a:srgbClr val="F3F5F4"/>
                  </a:solidFill>
                  <a:latin typeface="Poppins"/>
                  <a:ea typeface="Poppins"/>
                  <a:cs typeface="Poppins"/>
                  <a:sym typeface="Poppins"/>
                </a:rPr>
                <a:t>Subject</a:t>
              </a:r>
            </a:p>
          </p:txBody>
        </p:sp>
      </p:grpSp>
      <p:sp>
        <p:nvSpPr>
          <p:cNvPr id="8" name="Freeform 8"/>
          <p:cNvSpPr/>
          <p:nvPr/>
        </p:nvSpPr>
        <p:spPr>
          <a:xfrm>
            <a:off x="-1885669" y="757265"/>
            <a:ext cx="9901024" cy="9529735"/>
          </a:xfrm>
          <a:custGeom>
            <a:avLst/>
            <a:gdLst/>
            <a:ahLst/>
            <a:cxnLst/>
            <a:rect l="l" t="t" r="r" b="b"/>
            <a:pathLst>
              <a:path w="9901024" h="9529735">
                <a:moveTo>
                  <a:pt x="0" y="0"/>
                </a:moveTo>
                <a:lnTo>
                  <a:pt x="9901024" y="0"/>
                </a:lnTo>
                <a:lnTo>
                  <a:pt x="9901024" y="9529735"/>
                </a:lnTo>
                <a:lnTo>
                  <a:pt x="0" y="9529735"/>
                </a:lnTo>
                <a:lnTo>
                  <a:pt x="0" y="0"/>
                </a:lnTo>
                <a:close/>
              </a:path>
            </a:pathLst>
          </a:custGeom>
          <a:blipFill>
            <a:blip r:embed="rId2">
              <a:alphaModFix amt="43999"/>
            </a:blip>
            <a:stretch>
              <a:fillRect/>
            </a:stretch>
          </a:blipFill>
        </p:spPr>
        <p:txBody>
          <a:bodyPr/>
          <a:lstStyle/>
          <a:p>
            <a:endParaRPr lang="en-US"/>
          </a:p>
        </p:txBody>
      </p:sp>
      <p:grpSp>
        <p:nvGrpSpPr>
          <p:cNvPr id="9" name="Group 9"/>
          <p:cNvGrpSpPr/>
          <p:nvPr/>
        </p:nvGrpSpPr>
        <p:grpSpPr>
          <a:xfrm>
            <a:off x="2142294" y="3007672"/>
            <a:ext cx="6403663" cy="938512"/>
            <a:chOff x="0" y="0"/>
            <a:chExt cx="2342524" cy="343317"/>
          </a:xfrm>
        </p:grpSpPr>
        <p:sp>
          <p:nvSpPr>
            <p:cNvPr id="10" name="Freeform 10"/>
            <p:cNvSpPr/>
            <p:nvPr/>
          </p:nvSpPr>
          <p:spPr>
            <a:xfrm>
              <a:off x="0" y="0"/>
              <a:ext cx="2342524" cy="343317"/>
            </a:xfrm>
            <a:custGeom>
              <a:avLst/>
              <a:gdLst/>
              <a:ahLst/>
              <a:cxnLst/>
              <a:rect l="l" t="t" r="r" b="b"/>
              <a:pathLst>
                <a:path w="2342524" h="343317">
                  <a:moveTo>
                    <a:pt x="0" y="0"/>
                  </a:moveTo>
                  <a:lnTo>
                    <a:pt x="2342524" y="0"/>
                  </a:lnTo>
                  <a:lnTo>
                    <a:pt x="2342524" y="343317"/>
                  </a:lnTo>
                  <a:lnTo>
                    <a:pt x="0" y="343317"/>
                  </a:lnTo>
                  <a:close/>
                </a:path>
              </a:pathLst>
            </a:custGeom>
            <a:solidFill>
              <a:srgbClr val="336352"/>
            </a:solidFill>
            <a:ln cap="sq">
              <a:noFill/>
              <a:prstDash val="solid"/>
              <a:miter/>
            </a:ln>
          </p:spPr>
          <p:txBody>
            <a:bodyPr/>
            <a:lstStyle/>
            <a:p>
              <a:endParaRPr lang="en-US"/>
            </a:p>
          </p:txBody>
        </p:sp>
        <p:sp>
          <p:nvSpPr>
            <p:cNvPr id="11" name="TextBox 11"/>
            <p:cNvSpPr txBox="1"/>
            <p:nvPr/>
          </p:nvSpPr>
          <p:spPr>
            <a:xfrm>
              <a:off x="0" y="-104775"/>
              <a:ext cx="2342524" cy="448092"/>
            </a:xfrm>
            <a:prstGeom prst="rect">
              <a:avLst/>
            </a:prstGeom>
          </p:spPr>
          <p:txBody>
            <a:bodyPr lIns="51955" tIns="51955" rIns="51955" bIns="51955" rtlCol="0" anchor="ctr"/>
            <a:lstStyle/>
            <a:p>
              <a:pPr algn="ctr">
                <a:lnSpc>
                  <a:spcPts val="4759"/>
                </a:lnSpc>
              </a:pPr>
              <a:r>
                <a:rPr lang="en-US" sz="3399">
                  <a:solidFill>
                    <a:srgbClr val="F3F5F4"/>
                  </a:solidFill>
                  <a:latin typeface="Poppins"/>
                  <a:ea typeface="Poppins"/>
                  <a:cs typeface="Poppins"/>
                  <a:sym typeface="Poppins"/>
                </a:rPr>
                <a:t>Activities</a:t>
              </a:r>
            </a:p>
          </p:txBody>
        </p:sp>
      </p:grpSp>
      <p:grpSp>
        <p:nvGrpSpPr>
          <p:cNvPr id="12" name="Group 12"/>
          <p:cNvGrpSpPr/>
          <p:nvPr/>
        </p:nvGrpSpPr>
        <p:grpSpPr>
          <a:xfrm>
            <a:off x="9873056" y="6229706"/>
            <a:ext cx="6403663" cy="938512"/>
            <a:chOff x="0" y="0"/>
            <a:chExt cx="2342524" cy="343317"/>
          </a:xfrm>
        </p:grpSpPr>
        <p:sp>
          <p:nvSpPr>
            <p:cNvPr id="13" name="Freeform 13"/>
            <p:cNvSpPr/>
            <p:nvPr/>
          </p:nvSpPr>
          <p:spPr>
            <a:xfrm>
              <a:off x="0" y="0"/>
              <a:ext cx="2342524" cy="343317"/>
            </a:xfrm>
            <a:custGeom>
              <a:avLst/>
              <a:gdLst/>
              <a:ahLst/>
              <a:cxnLst/>
              <a:rect l="l" t="t" r="r" b="b"/>
              <a:pathLst>
                <a:path w="2342524" h="343317">
                  <a:moveTo>
                    <a:pt x="0" y="0"/>
                  </a:moveTo>
                  <a:lnTo>
                    <a:pt x="2342524" y="0"/>
                  </a:lnTo>
                  <a:lnTo>
                    <a:pt x="2342524" y="343317"/>
                  </a:lnTo>
                  <a:lnTo>
                    <a:pt x="0" y="343317"/>
                  </a:lnTo>
                  <a:close/>
                </a:path>
              </a:pathLst>
            </a:custGeom>
            <a:solidFill>
              <a:srgbClr val="336352"/>
            </a:solidFill>
            <a:ln cap="sq">
              <a:noFill/>
              <a:prstDash val="solid"/>
              <a:miter/>
            </a:ln>
          </p:spPr>
          <p:txBody>
            <a:bodyPr/>
            <a:lstStyle/>
            <a:p>
              <a:endParaRPr lang="en-US"/>
            </a:p>
          </p:txBody>
        </p:sp>
        <p:sp>
          <p:nvSpPr>
            <p:cNvPr id="14" name="TextBox 14"/>
            <p:cNvSpPr txBox="1"/>
            <p:nvPr/>
          </p:nvSpPr>
          <p:spPr>
            <a:xfrm>
              <a:off x="0" y="-104775"/>
              <a:ext cx="2342524" cy="448092"/>
            </a:xfrm>
            <a:prstGeom prst="rect">
              <a:avLst/>
            </a:prstGeom>
          </p:spPr>
          <p:txBody>
            <a:bodyPr lIns="51955" tIns="51955" rIns="51955" bIns="51955" rtlCol="0" anchor="ctr"/>
            <a:lstStyle/>
            <a:p>
              <a:pPr algn="ctr">
                <a:lnSpc>
                  <a:spcPts val="4759"/>
                </a:lnSpc>
              </a:pPr>
              <a:r>
                <a:rPr lang="en-US" sz="3399">
                  <a:solidFill>
                    <a:srgbClr val="F3F5F4"/>
                  </a:solidFill>
                  <a:latin typeface="Poppins"/>
                  <a:ea typeface="Poppins"/>
                  <a:cs typeface="Poppins"/>
                  <a:sym typeface="Poppins"/>
                </a:rPr>
                <a:t>Learning Objectives</a:t>
              </a:r>
            </a:p>
          </p:txBody>
        </p:sp>
      </p:grpSp>
      <p:sp>
        <p:nvSpPr>
          <p:cNvPr id="15" name="Freeform 15"/>
          <p:cNvSpPr/>
          <p:nvPr/>
        </p:nvSpPr>
        <p:spPr>
          <a:xfrm>
            <a:off x="2142294" y="0"/>
            <a:ext cx="13589643" cy="10158258"/>
          </a:xfrm>
          <a:custGeom>
            <a:avLst/>
            <a:gdLst/>
            <a:ahLst/>
            <a:cxnLst/>
            <a:rect l="l" t="t" r="r" b="b"/>
            <a:pathLst>
              <a:path w="13589643" h="10158258">
                <a:moveTo>
                  <a:pt x="0" y="0"/>
                </a:moveTo>
                <a:lnTo>
                  <a:pt x="13589643" y="0"/>
                </a:lnTo>
                <a:lnTo>
                  <a:pt x="13589643" y="10158258"/>
                </a:lnTo>
                <a:lnTo>
                  <a:pt x="0" y="10158258"/>
                </a:lnTo>
                <a:lnTo>
                  <a:pt x="0" y="0"/>
                </a:lnTo>
                <a:close/>
              </a:path>
            </a:pathLst>
          </a:custGeom>
          <a:blipFill>
            <a:blip r:embed="rId4"/>
            <a:stretch>
              <a:fillRect/>
            </a:stretch>
          </a:blipFill>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3F5F4"/>
        </a:solidFill>
        <a:effectLst/>
      </p:bgPr>
    </p:bg>
    <p:spTree>
      <p:nvGrpSpPr>
        <p:cNvPr id="1" name=""/>
        <p:cNvGrpSpPr/>
        <p:nvPr/>
      </p:nvGrpSpPr>
      <p:grpSpPr>
        <a:xfrm>
          <a:off x="0" y="0"/>
          <a:ext cx="0" cy="0"/>
          <a:chOff x="0" y="0"/>
          <a:chExt cx="0" cy="0"/>
        </a:xfrm>
      </p:grpSpPr>
      <p:sp>
        <p:nvSpPr>
          <p:cNvPr id="2" name="Freeform 2"/>
          <p:cNvSpPr/>
          <p:nvPr/>
        </p:nvSpPr>
        <p:spPr>
          <a:xfrm>
            <a:off x="-2336970" y="378632"/>
            <a:ext cx="9901024" cy="9529735"/>
          </a:xfrm>
          <a:custGeom>
            <a:avLst/>
            <a:gdLst/>
            <a:ahLst/>
            <a:cxnLst/>
            <a:rect l="l" t="t" r="r" b="b"/>
            <a:pathLst>
              <a:path w="9901024" h="9529735">
                <a:moveTo>
                  <a:pt x="0" y="0"/>
                </a:moveTo>
                <a:lnTo>
                  <a:pt x="9901023" y="0"/>
                </a:lnTo>
                <a:lnTo>
                  <a:pt x="9901023" y="9529736"/>
                </a:lnTo>
                <a:lnTo>
                  <a:pt x="0" y="9529736"/>
                </a:lnTo>
                <a:lnTo>
                  <a:pt x="0" y="0"/>
                </a:lnTo>
                <a:close/>
              </a:path>
            </a:pathLst>
          </a:custGeom>
          <a:blipFill>
            <a:blip r:embed="rId2">
              <a:alphaModFix amt="43999"/>
            </a:blip>
            <a:stretch>
              <a:fillRect/>
            </a:stretch>
          </a:blipFill>
        </p:spPr>
        <p:txBody>
          <a:bodyPr/>
          <a:lstStyle/>
          <a:p>
            <a:endParaRPr lang="en-US"/>
          </a:p>
        </p:txBody>
      </p:sp>
      <p:sp>
        <p:nvSpPr>
          <p:cNvPr id="3" name="Freeform 3"/>
          <p:cNvSpPr/>
          <p:nvPr/>
        </p:nvSpPr>
        <p:spPr>
          <a:xfrm flipH="1">
            <a:off x="11354540" y="2034690"/>
            <a:ext cx="9901024" cy="9529735"/>
          </a:xfrm>
          <a:custGeom>
            <a:avLst/>
            <a:gdLst/>
            <a:ahLst/>
            <a:cxnLst/>
            <a:rect l="l" t="t" r="r" b="b"/>
            <a:pathLst>
              <a:path w="9901024" h="9529735">
                <a:moveTo>
                  <a:pt x="9901023" y="0"/>
                </a:moveTo>
                <a:lnTo>
                  <a:pt x="0" y="0"/>
                </a:lnTo>
                <a:lnTo>
                  <a:pt x="0" y="9529735"/>
                </a:lnTo>
                <a:lnTo>
                  <a:pt x="9901023" y="9529735"/>
                </a:lnTo>
                <a:lnTo>
                  <a:pt x="9901023" y="0"/>
                </a:lnTo>
                <a:close/>
              </a:path>
            </a:pathLst>
          </a:custGeom>
          <a:blipFill>
            <a:blip r:embed="rId2">
              <a:alphaModFix amt="43999"/>
            </a:blip>
            <a:stretch>
              <a:fillRect/>
            </a:stretch>
          </a:blipFill>
        </p:spPr>
        <p:txBody>
          <a:bodyPr/>
          <a:lstStyle/>
          <a:p>
            <a:endParaRPr lang="en-US"/>
          </a:p>
        </p:txBody>
      </p:sp>
      <p:sp>
        <p:nvSpPr>
          <p:cNvPr id="4" name="Freeform 4"/>
          <p:cNvSpPr/>
          <p:nvPr/>
        </p:nvSpPr>
        <p:spPr>
          <a:xfrm rot="1265095">
            <a:off x="14978896" y="3450067"/>
            <a:ext cx="3446332" cy="8980670"/>
          </a:xfrm>
          <a:custGeom>
            <a:avLst/>
            <a:gdLst/>
            <a:ahLst/>
            <a:cxnLst/>
            <a:rect l="l" t="t" r="r" b="b"/>
            <a:pathLst>
              <a:path w="3446332" h="8980670">
                <a:moveTo>
                  <a:pt x="0" y="0"/>
                </a:moveTo>
                <a:lnTo>
                  <a:pt x="3446332" y="0"/>
                </a:lnTo>
                <a:lnTo>
                  <a:pt x="3446332" y="8980670"/>
                </a:lnTo>
                <a:lnTo>
                  <a:pt x="0" y="8980670"/>
                </a:lnTo>
                <a:lnTo>
                  <a:pt x="0" y="0"/>
                </a:lnTo>
                <a:close/>
              </a:path>
            </a:pathLst>
          </a:custGeom>
          <a:blipFill>
            <a:blip r:embed="rId3"/>
            <a:stretch>
              <a:fillRect/>
            </a:stretch>
          </a:blipFill>
        </p:spPr>
        <p:txBody>
          <a:bodyPr/>
          <a:lstStyle/>
          <a:p>
            <a:endParaRPr lang="en-US"/>
          </a:p>
        </p:txBody>
      </p:sp>
      <p:sp>
        <p:nvSpPr>
          <p:cNvPr id="5" name="Freeform 5"/>
          <p:cNvSpPr/>
          <p:nvPr/>
        </p:nvSpPr>
        <p:spPr>
          <a:xfrm rot="1668411" flipH="1">
            <a:off x="-1075823" y="-1153415"/>
            <a:ext cx="3288128" cy="8568413"/>
          </a:xfrm>
          <a:custGeom>
            <a:avLst/>
            <a:gdLst/>
            <a:ahLst/>
            <a:cxnLst/>
            <a:rect l="l" t="t" r="r" b="b"/>
            <a:pathLst>
              <a:path w="3288128" h="8568413">
                <a:moveTo>
                  <a:pt x="3288129" y="0"/>
                </a:moveTo>
                <a:lnTo>
                  <a:pt x="0" y="0"/>
                </a:lnTo>
                <a:lnTo>
                  <a:pt x="0" y="8568413"/>
                </a:lnTo>
                <a:lnTo>
                  <a:pt x="3288129" y="8568413"/>
                </a:lnTo>
                <a:lnTo>
                  <a:pt x="3288129" y="0"/>
                </a:lnTo>
                <a:close/>
              </a:path>
            </a:pathLst>
          </a:custGeom>
          <a:blipFill>
            <a:blip r:embed="rId3"/>
            <a:stretch>
              <a:fillRect/>
            </a:stretch>
          </a:blipFill>
        </p:spPr>
        <p:txBody>
          <a:bodyPr/>
          <a:lstStyle/>
          <a:p>
            <a:endParaRPr lang="en-US"/>
          </a:p>
        </p:txBody>
      </p:sp>
      <p:sp>
        <p:nvSpPr>
          <p:cNvPr id="6" name="Freeform 6"/>
          <p:cNvSpPr/>
          <p:nvPr/>
        </p:nvSpPr>
        <p:spPr>
          <a:xfrm>
            <a:off x="1981672" y="0"/>
            <a:ext cx="14324655" cy="10582339"/>
          </a:xfrm>
          <a:custGeom>
            <a:avLst/>
            <a:gdLst/>
            <a:ahLst/>
            <a:cxnLst/>
            <a:rect l="l" t="t" r="r" b="b"/>
            <a:pathLst>
              <a:path w="14324655" h="10582339">
                <a:moveTo>
                  <a:pt x="0" y="0"/>
                </a:moveTo>
                <a:lnTo>
                  <a:pt x="14324656" y="0"/>
                </a:lnTo>
                <a:lnTo>
                  <a:pt x="14324656" y="10582339"/>
                </a:lnTo>
                <a:lnTo>
                  <a:pt x="0" y="10582339"/>
                </a:lnTo>
                <a:lnTo>
                  <a:pt x="0" y="0"/>
                </a:lnTo>
                <a:close/>
              </a:path>
            </a:pathLst>
          </a:custGeom>
          <a:blipFill>
            <a:blip r:embed="rId4"/>
            <a:stretch>
              <a:fillRect/>
            </a:stretch>
          </a:blipFill>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3F5F4"/>
        </a:solidFill>
        <a:effectLst/>
      </p:bgPr>
    </p:bg>
    <p:spTree>
      <p:nvGrpSpPr>
        <p:cNvPr id="1" name=""/>
        <p:cNvGrpSpPr/>
        <p:nvPr/>
      </p:nvGrpSpPr>
      <p:grpSpPr>
        <a:xfrm>
          <a:off x="0" y="0"/>
          <a:ext cx="0" cy="0"/>
          <a:chOff x="0" y="0"/>
          <a:chExt cx="0" cy="0"/>
        </a:xfrm>
      </p:grpSpPr>
      <p:sp>
        <p:nvSpPr>
          <p:cNvPr id="2" name="Freeform 2"/>
          <p:cNvSpPr/>
          <p:nvPr/>
        </p:nvSpPr>
        <p:spPr>
          <a:xfrm>
            <a:off x="-2336970" y="378632"/>
            <a:ext cx="9901024" cy="9529735"/>
          </a:xfrm>
          <a:custGeom>
            <a:avLst/>
            <a:gdLst/>
            <a:ahLst/>
            <a:cxnLst/>
            <a:rect l="l" t="t" r="r" b="b"/>
            <a:pathLst>
              <a:path w="9901024" h="9529735">
                <a:moveTo>
                  <a:pt x="0" y="0"/>
                </a:moveTo>
                <a:lnTo>
                  <a:pt x="9901023" y="0"/>
                </a:lnTo>
                <a:lnTo>
                  <a:pt x="9901023" y="9529736"/>
                </a:lnTo>
                <a:lnTo>
                  <a:pt x="0" y="9529736"/>
                </a:lnTo>
                <a:lnTo>
                  <a:pt x="0" y="0"/>
                </a:lnTo>
                <a:close/>
              </a:path>
            </a:pathLst>
          </a:custGeom>
          <a:blipFill>
            <a:blip r:embed="rId2">
              <a:alphaModFix amt="43999"/>
            </a:blip>
            <a:stretch>
              <a:fillRect/>
            </a:stretch>
          </a:blipFill>
        </p:spPr>
        <p:txBody>
          <a:bodyPr/>
          <a:lstStyle/>
          <a:p>
            <a:endParaRPr lang="en-US"/>
          </a:p>
        </p:txBody>
      </p:sp>
      <p:sp>
        <p:nvSpPr>
          <p:cNvPr id="3" name="Freeform 3"/>
          <p:cNvSpPr/>
          <p:nvPr/>
        </p:nvSpPr>
        <p:spPr>
          <a:xfrm flipH="1">
            <a:off x="11354540" y="2034690"/>
            <a:ext cx="9901024" cy="9529735"/>
          </a:xfrm>
          <a:custGeom>
            <a:avLst/>
            <a:gdLst/>
            <a:ahLst/>
            <a:cxnLst/>
            <a:rect l="l" t="t" r="r" b="b"/>
            <a:pathLst>
              <a:path w="9901024" h="9529735">
                <a:moveTo>
                  <a:pt x="9901023" y="0"/>
                </a:moveTo>
                <a:lnTo>
                  <a:pt x="0" y="0"/>
                </a:lnTo>
                <a:lnTo>
                  <a:pt x="0" y="9529735"/>
                </a:lnTo>
                <a:lnTo>
                  <a:pt x="9901023" y="9529735"/>
                </a:lnTo>
                <a:lnTo>
                  <a:pt x="9901023" y="0"/>
                </a:lnTo>
                <a:close/>
              </a:path>
            </a:pathLst>
          </a:custGeom>
          <a:blipFill>
            <a:blip r:embed="rId2">
              <a:alphaModFix amt="43999"/>
            </a:blip>
            <a:stretch>
              <a:fillRect/>
            </a:stretch>
          </a:blipFill>
        </p:spPr>
        <p:txBody>
          <a:bodyPr/>
          <a:lstStyle/>
          <a:p>
            <a:endParaRPr lang="en-US"/>
          </a:p>
        </p:txBody>
      </p:sp>
      <p:sp>
        <p:nvSpPr>
          <p:cNvPr id="4" name="Freeform 4"/>
          <p:cNvSpPr/>
          <p:nvPr/>
        </p:nvSpPr>
        <p:spPr>
          <a:xfrm rot="1265095">
            <a:off x="14978896" y="3450067"/>
            <a:ext cx="3446332" cy="8980670"/>
          </a:xfrm>
          <a:custGeom>
            <a:avLst/>
            <a:gdLst/>
            <a:ahLst/>
            <a:cxnLst/>
            <a:rect l="l" t="t" r="r" b="b"/>
            <a:pathLst>
              <a:path w="3446332" h="8980670">
                <a:moveTo>
                  <a:pt x="0" y="0"/>
                </a:moveTo>
                <a:lnTo>
                  <a:pt x="3446332" y="0"/>
                </a:lnTo>
                <a:lnTo>
                  <a:pt x="3446332" y="8980670"/>
                </a:lnTo>
                <a:lnTo>
                  <a:pt x="0" y="8980670"/>
                </a:lnTo>
                <a:lnTo>
                  <a:pt x="0" y="0"/>
                </a:lnTo>
                <a:close/>
              </a:path>
            </a:pathLst>
          </a:custGeom>
          <a:blipFill>
            <a:blip r:embed="rId3"/>
            <a:stretch>
              <a:fillRect/>
            </a:stretch>
          </a:blipFill>
        </p:spPr>
        <p:txBody>
          <a:bodyPr/>
          <a:lstStyle/>
          <a:p>
            <a:endParaRPr lang="en-US"/>
          </a:p>
        </p:txBody>
      </p:sp>
      <p:sp>
        <p:nvSpPr>
          <p:cNvPr id="5" name="Freeform 5"/>
          <p:cNvSpPr/>
          <p:nvPr/>
        </p:nvSpPr>
        <p:spPr>
          <a:xfrm rot="1668411" flipH="1">
            <a:off x="-1075823" y="-1153415"/>
            <a:ext cx="3288128" cy="8568413"/>
          </a:xfrm>
          <a:custGeom>
            <a:avLst/>
            <a:gdLst/>
            <a:ahLst/>
            <a:cxnLst/>
            <a:rect l="l" t="t" r="r" b="b"/>
            <a:pathLst>
              <a:path w="3288128" h="8568413">
                <a:moveTo>
                  <a:pt x="3288129" y="0"/>
                </a:moveTo>
                <a:lnTo>
                  <a:pt x="0" y="0"/>
                </a:lnTo>
                <a:lnTo>
                  <a:pt x="0" y="8568413"/>
                </a:lnTo>
                <a:lnTo>
                  <a:pt x="3288129" y="8568413"/>
                </a:lnTo>
                <a:lnTo>
                  <a:pt x="3288129" y="0"/>
                </a:lnTo>
                <a:close/>
              </a:path>
            </a:pathLst>
          </a:custGeom>
          <a:blipFill>
            <a:blip r:embed="rId3"/>
            <a:stretch>
              <a:fillRect/>
            </a:stretch>
          </a:blipFill>
        </p:spPr>
        <p:txBody>
          <a:bodyPr/>
          <a:lstStyle/>
          <a:p>
            <a:endParaRPr lang="en-US"/>
          </a:p>
        </p:txBody>
      </p:sp>
      <p:sp>
        <p:nvSpPr>
          <p:cNvPr id="6" name="Freeform 6"/>
          <p:cNvSpPr/>
          <p:nvPr/>
        </p:nvSpPr>
        <p:spPr>
          <a:xfrm>
            <a:off x="2753868" y="339145"/>
            <a:ext cx="12780264" cy="9569223"/>
          </a:xfrm>
          <a:custGeom>
            <a:avLst/>
            <a:gdLst/>
            <a:ahLst/>
            <a:cxnLst/>
            <a:rect l="l" t="t" r="r" b="b"/>
            <a:pathLst>
              <a:path w="12780264" h="9569223">
                <a:moveTo>
                  <a:pt x="0" y="0"/>
                </a:moveTo>
                <a:lnTo>
                  <a:pt x="12780264" y="0"/>
                </a:lnTo>
                <a:lnTo>
                  <a:pt x="12780264" y="9569223"/>
                </a:lnTo>
                <a:lnTo>
                  <a:pt x="0" y="9569223"/>
                </a:lnTo>
                <a:lnTo>
                  <a:pt x="0" y="0"/>
                </a:lnTo>
                <a:close/>
              </a:path>
            </a:pathLst>
          </a:custGeom>
          <a:blipFill>
            <a:blip r:embed="rId4"/>
            <a:stretch>
              <a:fillRect/>
            </a:stretch>
          </a:blipFill>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3F5F4"/>
        </a:solidFill>
        <a:effectLst/>
      </p:bgPr>
    </p:bg>
    <p:spTree>
      <p:nvGrpSpPr>
        <p:cNvPr id="1" name=""/>
        <p:cNvGrpSpPr/>
        <p:nvPr/>
      </p:nvGrpSpPr>
      <p:grpSpPr>
        <a:xfrm>
          <a:off x="0" y="0"/>
          <a:ext cx="0" cy="0"/>
          <a:chOff x="0" y="0"/>
          <a:chExt cx="0" cy="0"/>
        </a:xfrm>
      </p:grpSpPr>
      <p:sp>
        <p:nvSpPr>
          <p:cNvPr id="2" name="Freeform 2"/>
          <p:cNvSpPr/>
          <p:nvPr/>
        </p:nvSpPr>
        <p:spPr>
          <a:xfrm>
            <a:off x="-2336970" y="378632"/>
            <a:ext cx="9901024" cy="9529735"/>
          </a:xfrm>
          <a:custGeom>
            <a:avLst/>
            <a:gdLst/>
            <a:ahLst/>
            <a:cxnLst/>
            <a:rect l="l" t="t" r="r" b="b"/>
            <a:pathLst>
              <a:path w="9901024" h="9529735">
                <a:moveTo>
                  <a:pt x="0" y="0"/>
                </a:moveTo>
                <a:lnTo>
                  <a:pt x="9901023" y="0"/>
                </a:lnTo>
                <a:lnTo>
                  <a:pt x="9901023" y="9529736"/>
                </a:lnTo>
                <a:lnTo>
                  <a:pt x="0" y="9529736"/>
                </a:lnTo>
                <a:lnTo>
                  <a:pt x="0" y="0"/>
                </a:lnTo>
                <a:close/>
              </a:path>
            </a:pathLst>
          </a:custGeom>
          <a:blipFill>
            <a:blip r:embed="rId2">
              <a:alphaModFix amt="43999"/>
            </a:blip>
            <a:stretch>
              <a:fillRect/>
            </a:stretch>
          </a:blipFill>
        </p:spPr>
        <p:txBody>
          <a:bodyPr/>
          <a:lstStyle/>
          <a:p>
            <a:endParaRPr lang="en-US"/>
          </a:p>
        </p:txBody>
      </p:sp>
      <p:sp>
        <p:nvSpPr>
          <p:cNvPr id="3" name="Freeform 3"/>
          <p:cNvSpPr/>
          <p:nvPr/>
        </p:nvSpPr>
        <p:spPr>
          <a:xfrm flipH="1">
            <a:off x="11354540" y="2034690"/>
            <a:ext cx="9901024" cy="9529735"/>
          </a:xfrm>
          <a:custGeom>
            <a:avLst/>
            <a:gdLst/>
            <a:ahLst/>
            <a:cxnLst/>
            <a:rect l="l" t="t" r="r" b="b"/>
            <a:pathLst>
              <a:path w="9901024" h="9529735">
                <a:moveTo>
                  <a:pt x="9901023" y="0"/>
                </a:moveTo>
                <a:lnTo>
                  <a:pt x="0" y="0"/>
                </a:lnTo>
                <a:lnTo>
                  <a:pt x="0" y="9529735"/>
                </a:lnTo>
                <a:lnTo>
                  <a:pt x="9901023" y="9529735"/>
                </a:lnTo>
                <a:lnTo>
                  <a:pt x="9901023" y="0"/>
                </a:lnTo>
                <a:close/>
              </a:path>
            </a:pathLst>
          </a:custGeom>
          <a:blipFill>
            <a:blip r:embed="rId2">
              <a:alphaModFix amt="43999"/>
            </a:blip>
            <a:stretch>
              <a:fillRect/>
            </a:stretch>
          </a:blipFill>
        </p:spPr>
        <p:txBody>
          <a:bodyPr/>
          <a:lstStyle/>
          <a:p>
            <a:endParaRPr lang="en-US"/>
          </a:p>
        </p:txBody>
      </p:sp>
      <p:grpSp>
        <p:nvGrpSpPr>
          <p:cNvPr id="4" name="Group 4"/>
          <p:cNvGrpSpPr/>
          <p:nvPr/>
        </p:nvGrpSpPr>
        <p:grpSpPr>
          <a:xfrm>
            <a:off x="2804535" y="3130791"/>
            <a:ext cx="12678930" cy="998883"/>
            <a:chOff x="0" y="0"/>
            <a:chExt cx="3339307" cy="263080"/>
          </a:xfrm>
        </p:grpSpPr>
        <p:sp>
          <p:nvSpPr>
            <p:cNvPr id="5" name="Freeform 5"/>
            <p:cNvSpPr/>
            <p:nvPr/>
          </p:nvSpPr>
          <p:spPr>
            <a:xfrm>
              <a:off x="0" y="0"/>
              <a:ext cx="3339307" cy="263080"/>
            </a:xfrm>
            <a:custGeom>
              <a:avLst/>
              <a:gdLst/>
              <a:ahLst/>
              <a:cxnLst/>
              <a:rect l="l" t="t" r="r" b="b"/>
              <a:pathLst>
                <a:path w="3339307" h="263080">
                  <a:moveTo>
                    <a:pt x="0" y="0"/>
                  </a:moveTo>
                  <a:lnTo>
                    <a:pt x="3339307" y="0"/>
                  </a:lnTo>
                  <a:lnTo>
                    <a:pt x="3339307" y="263080"/>
                  </a:lnTo>
                  <a:lnTo>
                    <a:pt x="0" y="263080"/>
                  </a:lnTo>
                  <a:close/>
                </a:path>
              </a:pathLst>
            </a:custGeom>
            <a:solidFill>
              <a:srgbClr val="336352"/>
            </a:solidFill>
            <a:ln cap="sq">
              <a:noFill/>
              <a:prstDash val="solid"/>
              <a:miter/>
            </a:ln>
          </p:spPr>
          <p:txBody>
            <a:bodyPr/>
            <a:lstStyle/>
            <a:p>
              <a:endParaRPr lang="en-US"/>
            </a:p>
          </p:txBody>
        </p:sp>
        <p:sp>
          <p:nvSpPr>
            <p:cNvPr id="6" name="TextBox 6"/>
            <p:cNvSpPr txBox="1"/>
            <p:nvPr/>
          </p:nvSpPr>
          <p:spPr>
            <a:xfrm>
              <a:off x="0" y="-28575"/>
              <a:ext cx="3339307" cy="291655"/>
            </a:xfrm>
            <a:prstGeom prst="rect">
              <a:avLst/>
            </a:prstGeom>
          </p:spPr>
          <p:txBody>
            <a:bodyPr lIns="50800" tIns="50800" rIns="50800" bIns="50800" rtlCol="0" anchor="ctr"/>
            <a:lstStyle/>
            <a:p>
              <a:pPr algn="ctr">
                <a:lnSpc>
                  <a:spcPts val="2034"/>
                </a:lnSpc>
              </a:pPr>
              <a:endParaRPr/>
            </a:p>
          </p:txBody>
        </p:sp>
      </p:grpSp>
      <p:sp>
        <p:nvSpPr>
          <p:cNvPr id="7" name="Freeform 7"/>
          <p:cNvSpPr/>
          <p:nvPr/>
        </p:nvSpPr>
        <p:spPr>
          <a:xfrm rot="1265095">
            <a:off x="14978896" y="3450067"/>
            <a:ext cx="3446332" cy="8980670"/>
          </a:xfrm>
          <a:custGeom>
            <a:avLst/>
            <a:gdLst/>
            <a:ahLst/>
            <a:cxnLst/>
            <a:rect l="l" t="t" r="r" b="b"/>
            <a:pathLst>
              <a:path w="3446332" h="8980670">
                <a:moveTo>
                  <a:pt x="0" y="0"/>
                </a:moveTo>
                <a:lnTo>
                  <a:pt x="3446332" y="0"/>
                </a:lnTo>
                <a:lnTo>
                  <a:pt x="3446332" y="8980670"/>
                </a:lnTo>
                <a:lnTo>
                  <a:pt x="0" y="8980670"/>
                </a:lnTo>
                <a:lnTo>
                  <a:pt x="0" y="0"/>
                </a:lnTo>
                <a:close/>
              </a:path>
            </a:pathLst>
          </a:custGeom>
          <a:blipFill>
            <a:blip r:embed="rId3"/>
            <a:stretch>
              <a:fillRect/>
            </a:stretch>
          </a:blipFill>
        </p:spPr>
        <p:txBody>
          <a:bodyPr/>
          <a:lstStyle/>
          <a:p>
            <a:endParaRPr lang="en-US"/>
          </a:p>
        </p:txBody>
      </p:sp>
      <p:sp>
        <p:nvSpPr>
          <p:cNvPr id="8" name="Freeform 8"/>
          <p:cNvSpPr/>
          <p:nvPr/>
        </p:nvSpPr>
        <p:spPr>
          <a:xfrm rot="1668411" flipH="1">
            <a:off x="-1075823" y="-1153415"/>
            <a:ext cx="3288128" cy="8568413"/>
          </a:xfrm>
          <a:custGeom>
            <a:avLst/>
            <a:gdLst/>
            <a:ahLst/>
            <a:cxnLst/>
            <a:rect l="l" t="t" r="r" b="b"/>
            <a:pathLst>
              <a:path w="3288128" h="8568413">
                <a:moveTo>
                  <a:pt x="3288129" y="0"/>
                </a:moveTo>
                <a:lnTo>
                  <a:pt x="0" y="0"/>
                </a:lnTo>
                <a:lnTo>
                  <a:pt x="0" y="8568413"/>
                </a:lnTo>
                <a:lnTo>
                  <a:pt x="3288129" y="8568413"/>
                </a:lnTo>
                <a:lnTo>
                  <a:pt x="3288129" y="0"/>
                </a:lnTo>
                <a:close/>
              </a:path>
            </a:pathLst>
          </a:custGeom>
          <a:blipFill>
            <a:blip r:embed="rId3"/>
            <a:stretch>
              <a:fillRect/>
            </a:stretch>
          </a:blipFill>
        </p:spPr>
        <p:txBody>
          <a:bodyPr/>
          <a:lstStyle/>
          <a:p>
            <a:endParaRPr lang="en-US"/>
          </a:p>
        </p:txBody>
      </p:sp>
      <p:sp>
        <p:nvSpPr>
          <p:cNvPr id="9" name="Freeform 9"/>
          <p:cNvSpPr/>
          <p:nvPr/>
        </p:nvSpPr>
        <p:spPr>
          <a:xfrm>
            <a:off x="1958655" y="378632"/>
            <a:ext cx="14370689" cy="9412801"/>
          </a:xfrm>
          <a:custGeom>
            <a:avLst/>
            <a:gdLst/>
            <a:ahLst/>
            <a:cxnLst/>
            <a:rect l="l" t="t" r="r" b="b"/>
            <a:pathLst>
              <a:path w="14370689" h="9412801">
                <a:moveTo>
                  <a:pt x="0" y="0"/>
                </a:moveTo>
                <a:lnTo>
                  <a:pt x="14370690" y="0"/>
                </a:lnTo>
                <a:lnTo>
                  <a:pt x="14370690" y="9412802"/>
                </a:lnTo>
                <a:lnTo>
                  <a:pt x="0" y="9412802"/>
                </a:lnTo>
                <a:lnTo>
                  <a:pt x="0" y="0"/>
                </a:lnTo>
                <a:close/>
              </a:path>
            </a:pathLst>
          </a:custGeom>
          <a:blipFill>
            <a:blip r:embed="rId4"/>
            <a:stretch>
              <a:fillRect/>
            </a:stretch>
          </a:blipFill>
        </p:spPr>
        <p:txBody>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3F5F4"/>
        </a:solidFill>
        <a:effectLst/>
      </p:bgPr>
    </p:bg>
    <p:spTree>
      <p:nvGrpSpPr>
        <p:cNvPr id="1" name=""/>
        <p:cNvGrpSpPr/>
        <p:nvPr/>
      </p:nvGrpSpPr>
      <p:grpSpPr>
        <a:xfrm>
          <a:off x="0" y="0"/>
          <a:ext cx="0" cy="0"/>
          <a:chOff x="0" y="0"/>
          <a:chExt cx="0" cy="0"/>
        </a:xfrm>
      </p:grpSpPr>
      <p:sp>
        <p:nvSpPr>
          <p:cNvPr id="2" name="Freeform 2"/>
          <p:cNvSpPr/>
          <p:nvPr/>
        </p:nvSpPr>
        <p:spPr>
          <a:xfrm>
            <a:off x="-2336970" y="378632"/>
            <a:ext cx="9901024" cy="9529735"/>
          </a:xfrm>
          <a:custGeom>
            <a:avLst/>
            <a:gdLst/>
            <a:ahLst/>
            <a:cxnLst/>
            <a:rect l="l" t="t" r="r" b="b"/>
            <a:pathLst>
              <a:path w="9901024" h="9529735">
                <a:moveTo>
                  <a:pt x="0" y="0"/>
                </a:moveTo>
                <a:lnTo>
                  <a:pt x="9901023" y="0"/>
                </a:lnTo>
                <a:lnTo>
                  <a:pt x="9901023" y="9529736"/>
                </a:lnTo>
                <a:lnTo>
                  <a:pt x="0" y="9529736"/>
                </a:lnTo>
                <a:lnTo>
                  <a:pt x="0" y="0"/>
                </a:lnTo>
                <a:close/>
              </a:path>
            </a:pathLst>
          </a:custGeom>
          <a:blipFill>
            <a:blip r:embed="rId2">
              <a:alphaModFix amt="43999"/>
            </a:blip>
            <a:stretch>
              <a:fillRect/>
            </a:stretch>
          </a:blipFill>
        </p:spPr>
        <p:txBody>
          <a:bodyPr/>
          <a:lstStyle/>
          <a:p>
            <a:endParaRPr lang="en-US"/>
          </a:p>
        </p:txBody>
      </p:sp>
      <p:sp>
        <p:nvSpPr>
          <p:cNvPr id="3" name="Freeform 3"/>
          <p:cNvSpPr/>
          <p:nvPr/>
        </p:nvSpPr>
        <p:spPr>
          <a:xfrm flipH="1">
            <a:off x="11354540" y="2034690"/>
            <a:ext cx="9901024" cy="9529735"/>
          </a:xfrm>
          <a:custGeom>
            <a:avLst/>
            <a:gdLst/>
            <a:ahLst/>
            <a:cxnLst/>
            <a:rect l="l" t="t" r="r" b="b"/>
            <a:pathLst>
              <a:path w="9901024" h="9529735">
                <a:moveTo>
                  <a:pt x="9901023" y="0"/>
                </a:moveTo>
                <a:lnTo>
                  <a:pt x="0" y="0"/>
                </a:lnTo>
                <a:lnTo>
                  <a:pt x="0" y="9529735"/>
                </a:lnTo>
                <a:lnTo>
                  <a:pt x="9901023" y="9529735"/>
                </a:lnTo>
                <a:lnTo>
                  <a:pt x="9901023" y="0"/>
                </a:lnTo>
                <a:close/>
              </a:path>
            </a:pathLst>
          </a:custGeom>
          <a:blipFill>
            <a:blip r:embed="rId2">
              <a:alphaModFix amt="43999"/>
            </a:blip>
            <a:stretch>
              <a:fillRect/>
            </a:stretch>
          </a:blipFill>
        </p:spPr>
        <p:txBody>
          <a:bodyPr/>
          <a:lstStyle/>
          <a:p>
            <a:endParaRPr lang="en-US"/>
          </a:p>
        </p:txBody>
      </p:sp>
      <p:sp>
        <p:nvSpPr>
          <p:cNvPr id="4" name="Freeform 4"/>
          <p:cNvSpPr/>
          <p:nvPr/>
        </p:nvSpPr>
        <p:spPr>
          <a:xfrm rot="1265095">
            <a:off x="14978896" y="3450067"/>
            <a:ext cx="3446332" cy="8980670"/>
          </a:xfrm>
          <a:custGeom>
            <a:avLst/>
            <a:gdLst/>
            <a:ahLst/>
            <a:cxnLst/>
            <a:rect l="l" t="t" r="r" b="b"/>
            <a:pathLst>
              <a:path w="3446332" h="8980670">
                <a:moveTo>
                  <a:pt x="0" y="0"/>
                </a:moveTo>
                <a:lnTo>
                  <a:pt x="3446332" y="0"/>
                </a:lnTo>
                <a:lnTo>
                  <a:pt x="3446332" y="8980670"/>
                </a:lnTo>
                <a:lnTo>
                  <a:pt x="0" y="8980670"/>
                </a:lnTo>
                <a:lnTo>
                  <a:pt x="0" y="0"/>
                </a:lnTo>
                <a:close/>
              </a:path>
            </a:pathLst>
          </a:custGeom>
          <a:blipFill>
            <a:blip r:embed="rId3"/>
            <a:stretch>
              <a:fillRect/>
            </a:stretch>
          </a:blipFill>
        </p:spPr>
        <p:txBody>
          <a:bodyPr/>
          <a:lstStyle/>
          <a:p>
            <a:endParaRPr lang="en-US"/>
          </a:p>
        </p:txBody>
      </p:sp>
      <p:sp>
        <p:nvSpPr>
          <p:cNvPr id="5" name="Freeform 5"/>
          <p:cNvSpPr/>
          <p:nvPr/>
        </p:nvSpPr>
        <p:spPr>
          <a:xfrm rot="1668411" flipH="1">
            <a:off x="-1075823" y="-1153415"/>
            <a:ext cx="3288128" cy="8568413"/>
          </a:xfrm>
          <a:custGeom>
            <a:avLst/>
            <a:gdLst/>
            <a:ahLst/>
            <a:cxnLst/>
            <a:rect l="l" t="t" r="r" b="b"/>
            <a:pathLst>
              <a:path w="3288128" h="8568413">
                <a:moveTo>
                  <a:pt x="3288129" y="0"/>
                </a:moveTo>
                <a:lnTo>
                  <a:pt x="0" y="0"/>
                </a:lnTo>
                <a:lnTo>
                  <a:pt x="0" y="8568413"/>
                </a:lnTo>
                <a:lnTo>
                  <a:pt x="3288129" y="8568413"/>
                </a:lnTo>
                <a:lnTo>
                  <a:pt x="3288129" y="0"/>
                </a:lnTo>
                <a:close/>
              </a:path>
            </a:pathLst>
          </a:custGeom>
          <a:blipFill>
            <a:blip r:embed="rId3"/>
            <a:stretch>
              <a:fillRect/>
            </a:stretch>
          </a:blipFill>
        </p:spPr>
        <p:txBody>
          <a:bodyPr/>
          <a:lstStyle/>
          <a:p>
            <a:endParaRPr lang="en-US"/>
          </a:p>
        </p:txBody>
      </p:sp>
      <p:sp>
        <p:nvSpPr>
          <p:cNvPr id="6" name="Freeform 6"/>
          <p:cNvSpPr/>
          <p:nvPr/>
        </p:nvSpPr>
        <p:spPr>
          <a:xfrm>
            <a:off x="3454465" y="229164"/>
            <a:ext cx="11379071" cy="9828672"/>
          </a:xfrm>
          <a:custGeom>
            <a:avLst/>
            <a:gdLst/>
            <a:ahLst/>
            <a:cxnLst/>
            <a:rect l="l" t="t" r="r" b="b"/>
            <a:pathLst>
              <a:path w="11379071" h="9828672">
                <a:moveTo>
                  <a:pt x="0" y="0"/>
                </a:moveTo>
                <a:lnTo>
                  <a:pt x="11379070" y="0"/>
                </a:lnTo>
                <a:lnTo>
                  <a:pt x="11379070" y="9828672"/>
                </a:lnTo>
                <a:lnTo>
                  <a:pt x="0" y="9828672"/>
                </a:lnTo>
                <a:lnTo>
                  <a:pt x="0" y="0"/>
                </a:lnTo>
                <a:close/>
              </a:path>
            </a:pathLst>
          </a:custGeom>
          <a:blipFill>
            <a:blip r:embed="rId4"/>
            <a:stretch>
              <a:fillRect/>
            </a:stretch>
          </a:blipFill>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3F5F4"/>
        </a:solidFill>
        <a:effectLst/>
      </p:bgPr>
    </p:bg>
    <p:spTree>
      <p:nvGrpSpPr>
        <p:cNvPr id="1" name=""/>
        <p:cNvGrpSpPr/>
        <p:nvPr/>
      </p:nvGrpSpPr>
      <p:grpSpPr>
        <a:xfrm>
          <a:off x="0" y="0"/>
          <a:ext cx="0" cy="0"/>
          <a:chOff x="0" y="0"/>
          <a:chExt cx="0" cy="0"/>
        </a:xfrm>
      </p:grpSpPr>
      <p:sp>
        <p:nvSpPr>
          <p:cNvPr id="2" name="Freeform 2"/>
          <p:cNvSpPr/>
          <p:nvPr/>
        </p:nvSpPr>
        <p:spPr>
          <a:xfrm>
            <a:off x="-2336970" y="378632"/>
            <a:ext cx="9901024" cy="9529735"/>
          </a:xfrm>
          <a:custGeom>
            <a:avLst/>
            <a:gdLst/>
            <a:ahLst/>
            <a:cxnLst/>
            <a:rect l="l" t="t" r="r" b="b"/>
            <a:pathLst>
              <a:path w="9901024" h="9529735">
                <a:moveTo>
                  <a:pt x="0" y="0"/>
                </a:moveTo>
                <a:lnTo>
                  <a:pt x="9901023" y="0"/>
                </a:lnTo>
                <a:lnTo>
                  <a:pt x="9901023" y="9529736"/>
                </a:lnTo>
                <a:lnTo>
                  <a:pt x="0" y="9529736"/>
                </a:lnTo>
                <a:lnTo>
                  <a:pt x="0" y="0"/>
                </a:lnTo>
                <a:close/>
              </a:path>
            </a:pathLst>
          </a:custGeom>
          <a:blipFill>
            <a:blip r:embed="rId2">
              <a:alphaModFix amt="43999"/>
            </a:blip>
            <a:stretch>
              <a:fillRect/>
            </a:stretch>
          </a:blipFill>
        </p:spPr>
        <p:txBody>
          <a:bodyPr/>
          <a:lstStyle/>
          <a:p>
            <a:endParaRPr lang="en-US"/>
          </a:p>
        </p:txBody>
      </p:sp>
      <p:sp>
        <p:nvSpPr>
          <p:cNvPr id="3" name="Freeform 3"/>
          <p:cNvSpPr/>
          <p:nvPr/>
        </p:nvSpPr>
        <p:spPr>
          <a:xfrm flipH="1">
            <a:off x="11354540" y="2034690"/>
            <a:ext cx="9901024" cy="9529735"/>
          </a:xfrm>
          <a:custGeom>
            <a:avLst/>
            <a:gdLst/>
            <a:ahLst/>
            <a:cxnLst/>
            <a:rect l="l" t="t" r="r" b="b"/>
            <a:pathLst>
              <a:path w="9901024" h="9529735">
                <a:moveTo>
                  <a:pt x="9901023" y="0"/>
                </a:moveTo>
                <a:lnTo>
                  <a:pt x="0" y="0"/>
                </a:lnTo>
                <a:lnTo>
                  <a:pt x="0" y="9529735"/>
                </a:lnTo>
                <a:lnTo>
                  <a:pt x="9901023" y="9529735"/>
                </a:lnTo>
                <a:lnTo>
                  <a:pt x="9901023" y="0"/>
                </a:lnTo>
                <a:close/>
              </a:path>
            </a:pathLst>
          </a:custGeom>
          <a:blipFill>
            <a:blip r:embed="rId2">
              <a:alphaModFix amt="43999"/>
            </a:blip>
            <a:stretch>
              <a:fillRect/>
            </a:stretch>
          </a:blipFill>
        </p:spPr>
        <p:txBody>
          <a:bodyPr/>
          <a:lstStyle/>
          <a:p>
            <a:endParaRPr lang="en-US"/>
          </a:p>
        </p:txBody>
      </p:sp>
      <p:sp>
        <p:nvSpPr>
          <p:cNvPr id="4" name="Freeform 4"/>
          <p:cNvSpPr/>
          <p:nvPr/>
        </p:nvSpPr>
        <p:spPr>
          <a:xfrm rot="1265095">
            <a:off x="14978896" y="3450067"/>
            <a:ext cx="3446332" cy="8980670"/>
          </a:xfrm>
          <a:custGeom>
            <a:avLst/>
            <a:gdLst/>
            <a:ahLst/>
            <a:cxnLst/>
            <a:rect l="l" t="t" r="r" b="b"/>
            <a:pathLst>
              <a:path w="3446332" h="8980670">
                <a:moveTo>
                  <a:pt x="0" y="0"/>
                </a:moveTo>
                <a:lnTo>
                  <a:pt x="3446332" y="0"/>
                </a:lnTo>
                <a:lnTo>
                  <a:pt x="3446332" y="8980670"/>
                </a:lnTo>
                <a:lnTo>
                  <a:pt x="0" y="8980670"/>
                </a:lnTo>
                <a:lnTo>
                  <a:pt x="0" y="0"/>
                </a:lnTo>
                <a:close/>
              </a:path>
            </a:pathLst>
          </a:custGeom>
          <a:blipFill>
            <a:blip r:embed="rId3"/>
            <a:stretch>
              <a:fillRect/>
            </a:stretch>
          </a:blipFill>
        </p:spPr>
        <p:txBody>
          <a:bodyPr/>
          <a:lstStyle/>
          <a:p>
            <a:endParaRPr lang="en-US"/>
          </a:p>
        </p:txBody>
      </p:sp>
      <p:sp>
        <p:nvSpPr>
          <p:cNvPr id="5" name="Freeform 5"/>
          <p:cNvSpPr/>
          <p:nvPr/>
        </p:nvSpPr>
        <p:spPr>
          <a:xfrm rot="1668411" flipH="1">
            <a:off x="-1075823" y="-1153415"/>
            <a:ext cx="3288128" cy="8568413"/>
          </a:xfrm>
          <a:custGeom>
            <a:avLst/>
            <a:gdLst/>
            <a:ahLst/>
            <a:cxnLst/>
            <a:rect l="l" t="t" r="r" b="b"/>
            <a:pathLst>
              <a:path w="3288128" h="8568413">
                <a:moveTo>
                  <a:pt x="3288129" y="0"/>
                </a:moveTo>
                <a:lnTo>
                  <a:pt x="0" y="0"/>
                </a:lnTo>
                <a:lnTo>
                  <a:pt x="0" y="8568413"/>
                </a:lnTo>
                <a:lnTo>
                  <a:pt x="3288129" y="8568413"/>
                </a:lnTo>
                <a:lnTo>
                  <a:pt x="3288129" y="0"/>
                </a:lnTo>
                <a:close/>
              </a:path>
            </a:pathLst>
          </a:custGeom>
          <a:blipFill>
            <a:blip r:embed="rId3"/>
            <a:stretch>
              <a:fillRect/>
            </a:stretch>
          </a:blipFill>
        </p:spPr>
        <p:txBody>
          <a:bodyPr/>
          <a:lstStyle/>
          <a:p>
            <a:endParaRPr lang="en-US"/>
          </a:p>
        </p:txBody>
      </p:sp>
      <p:sp>
        <p:nvSpPr>
          <p:cNvPr id="6" name="Freeform 6"/>
          <p:cNvSpPr/>
          <p:nvPr/>
        </p:nvSpPr>
        <p:spPr>
          <a:xfrm>
            <a:off x="1828191" y="323047"/>
            <a:ext cx="14309322" cy="9640905"/>
          </a:xfrm>
          <a:custGeom>
            <a:avLst/>
            <a:gdLst/>
            <a:ahLst/>
            <a:cxnLst/>
            <a:rect l="l" t="t" r="r" b="b"/>
            <a:pathLst>
              <a:path w="14309322" h="9640905">
                <a:moveTo>
                  <a:pt x="0" y="0"/>
                </a:moveTo>
                <a:lnTo>
                  <a:pt x="14309321" y="0"/>
                </a:lnTo>
                <a:lnTo>
                  <a:pt x="14309321" y="9640906"/>
                </a:lnTo>
                <a:lnTo>
                  <a:pt x="0" y="9640906"/>
                </a:lnTo>
                <a:lnTo>
                  <a:pt x="0" y="0"/>
                </a:lnTo>
                <a:close/>
              </a:path>
            </a:pathLst>
          </a:custGeom>
          <a:blipFill>
            <a:blip r:embed="rId4"/>
            <a:stretch>
              <a:fillRect/>
            </a:stretch>
          </a:blipFill>
        </p:spPr>
        <p:txBody>
          <a:bodyPr/>
          <a:lstStyle/>
          <a:p>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0bbde43-3ec2-47f7-a6eb-570433dfb687" xsi:nil="true"/>
    <lcf76f155ced4ddcb4097134ff3c332f xmlns="b56fac23-60d4-4943-8ef5-74c6083a7b6c">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607044A1C68BD4C94A30BCF35C50B21" ma:contentTypeVersion="18" ma:contentTypeDescription="Create a new document." ma:contentTypeScope="" ma:versionID="2e3bd07f9fb1e4dec4cd96580e17575e">
  <xsd:schema xmlns:xsd="http://www.w3.org/2001/XMLSchema" xmlns:xs="http://www.w3.org/2001/XMLSchema" xmlns:p="http://schemas.microsoft.com/office/2006/metadata/properties" xmlns:ns2="b56fac23-60d4-4943-8ef5-74c6083a7b6c" xmlns:ns3="f0bbde43-3ec2-47f7-a6eb-570433dfb687" targetNamespace="http://schemas.microsoft.com/office/2006/metadata/properties" ma:root="true" ma:fieldsID="4e240923ed14abc7ab5ab50f4d5460eb" ns2:_="" ns3:_="">
    <xsd:import namespace="b56fac23-60d4-4943-8ef5-74c6083a7b6c"/>
    <xsd:import namespace="f0bbde43-3ec2-47f7-a6eb-570433dfb68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DateTaken" minOccurs="0"/>
                <xsd:element ref="ns2:MediaLengthInSeconds"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6fac23-60d4-4943-8ef5-74c6083a7b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cfc646e7-1ca0-4c93-8f68-1daae343595f"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ternalName="MediaServiceDateTake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0bbde43-3ec2-47f7-a6eb-570433dfb68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752eef8f-84ac-4f66-b211-f7629bc276f4}" ma:internalName="TaxCatchAll" ma:showField="CatchAllData" ma:web="f0bbde43-3ec2-47f7-a6eb-570433dfb68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D7BDC2D-1AE2-4CF9-9E75-9751DE677398}">
  <ds:schemaRefs>
    <ds:schemaRef ds:uri="http://schemas.microsoft.com/office/2006/metadata/properties"/>
    <ds:schemaRef ds:uri="http://schemas.microsoft.com/office/infopath/2007/PartnerControls"/>
    <ds:schemaRef ds:uri="f0bbde43-3ec2-47f7-a6eb-570433dfb687"/>
    <ds:schemaRef ds:uri="b56fac23-60d4-4943-8ef5-74c6083a7b6c"/>
  </ds:schemaRefs>
</ds:datastoreItem>
</file>

<file path=customXml/itemProps2.xml><?xml version="1.0" encoding="utf-8"?>
<ds:datastoreItem xmlns:ds="http://schemas.openxmlformats.org/officeDocument/2006/customXml" ds:itemID="{66729404-4CC8-4E46-B53A-9C3427D660C9}">
  <ds:schemaRefs>
    <ds:schemaRef ds:uri="http://schemas.microsoft.com/sharepoint/v3/contenttype/forms"/>
  </ds:schemaRefs>
</ds:datastoreItem>
</file>

<file path=customXml/itemProps3.xml><?xml version="1.0" encoding="utf-8"?>
<ds:datastoreItem xmlns:ds="http://schemas.openxmlformats.org/officeDocument/2006/customXml" ds:itemID="{B5847908-D36C-4351-B324-A0D912570E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56fac23-60d4-4943-8ef5-74c6083a7b6c"/>
    <ds:schemaRef ds:uri="f0bbde43-3ec2-47f7-a6eb-570433dfb6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83</Words>
  <Application>Microsoft Office PowerPoint</Application>
  <PresentationFormat>Custom</PresentationFormat>
  <Paragraphs>13</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Thank you for joining us to discuss all things ADHD</dc:title>
  <cp:lastModifiedBy>Laura Chapman</cp:lastModifiedBy>
  <cp:revision>2</cp:revision>
  <dcterms:created xsi:type="dcterms:W3CDTF">2006-08-16T00:00:00Z</dcterms:created>
  <dcterms:modified xsi:type="dcterms:W3CDTF">2025-06-18T08:14:00Z</dcterms:modified>
  <dc:identifier>DAGp40DlZAg</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0x010100E607044A1C68BD4C94A30BCF35C50B21</vt:lpwstr>
  </property>
</Properties>
</file>