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73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6" r:id="rId16"/>
    <p:sldId id="265" r:id="rId17"/>
    <p:sldId id="268" r:id="rId18"/>
    <p:sldId id="269" r:id="rId19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4E71A2-AAC5-9358-7775-1642E32EA8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D949-9C23-E922-CFC9-FA53B58602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8EE137-409C-4F30-8AA7-1A88CAFB5778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FECA6D-CDD4-57B4-0294-CA9875BB9B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217044-6B92-38E0-EC11-594DC8C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5BB59-F113-FDE8-0CAA-DCCBEC736D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76ACF-E22E-A058-F2F1-F52B29FFD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0AA4194-E275-44DE-A27F-FD35AE9361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09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5E3637-740A-1904-0DFC-F7D69735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0ED0C-A2A8-4EFB-853F-783D9A890CAD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AB242A-30F7-A7EB-92D1-94BC5B78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78343C-7B2B-8D02-EB36-2CC6DA4A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EBF7-5BEC-4C96-8405-522F4F0D74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2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50805-D9F3-9235-7B94-2AC3004C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ACDF-C08C-42F9-9BE6-E231AB754264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8EE1-E01D-A40B-3FB2-AB98DD74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CB3A5-C44D-EA76-62AD-5B89D8ED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BCED-15B1-43C5-9A86-4533972ED3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646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70C2B-F9DB-DCBA-F667-F7E56E2B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6243-D06F-467E-A33C-5BF030FBD132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C47F1-BBEE-7D9E-2E90-37B4BFA2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0ED1-D497-4B40-0C9A-02AFF185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42CC-C30C-45AB-8A1E-F04AA63BF1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4416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2F415-7344-766C-E3D7-DFCB2B70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0141-64BB-43FA-AE34-EC8B964A0F86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90DA-BF86-2D14-F4BA-0EA23FDD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B1850-1227-892F-3E73-52F32C83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4651-FE82-40EA-9630-9CD1B210B2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99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0BA80-D5C7-5071-DA20-81E39AC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03BC-8845-498C-A9E8-F9F282EE80E3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29B34-E8CF-E175-5393-7F87B108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B3106-7A7F-D5A4-8B9A-049B11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6C0E-5C34-4281-9963-C01A9DD9EF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871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A56B-4D00-8F17-223B-AE0954A3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2902-9E82-4A1E-82C1-12B876595F5C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E12D-1962-2C35-9EE0-6FF18DE4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5391-543E-B7E3-0664-9D0D8954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69C0-4E65-45A5-B142-4D905B278E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488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FF6BDD-AA2F-ABFF-AFB8-B0B83A76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1E19-4292-40B1-937D-3AADFA5D1F1C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316014-E9D2-88B6-FDBB-98663140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FF2EF1-C135-BB5B-3526-A16A7D4B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EE41-DE5C-433E-AD0D-2A5F44F897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8702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E52EBA-AA8F-C0FB-4289-4075463F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9B1A-5714-4807-B7BB-02CF901DC12D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C1F3D5-7F88-4D07-7768-D888B1A5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EC7B77-4C8D-7782-74F2-F41239B2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132C-2DFE-4D23-8763-D5EAD895A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46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31411E-91C9-5CF5-4B5B-C0227A22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A029-B42F-4B5C-8D3E-DA312260E3A2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3ADFCE-2F8F-F0B5-D7F8-1AC6C675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79CE1E-B034-ADB5-B540-8FA44ADF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9CE-C704-4A01-868C-E4B877D837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2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305867-1C7A-6EBC-5C31-1B4F401D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99A6-081C-4DAE-BD1F-24512BA8EA17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2FEC03-7FF1-2E9A-546E-5E5F902B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18D9F9-804D-1EDF-9D4B-41ACF7B3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0CF1-94E9-4406-8607-23A2C458C1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00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F2D5D-855F-083B-CB9D-747C8B9E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0827-82B6-4CBF-8538-9CDFCD6AA04A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E5F73-D6AA-A546-A829-D7F3CC8F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DB131F-6774-700F-268A-16927B53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CF40-5C81-4717-88FB-0A78F03BDC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464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646DA7-55F8-D1AE-5028-E1FF1D61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40E6-D620-48E0-BA36-CF8BC7D103E7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ED140C-1102-0B1E-0DF6-DBD97D9C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CFA64C-0F79-2551-A88C-EBA95F0B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9DBF-F881-428B-B018-BF8360FA63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212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065CF7-CDC8-2A75-3273-07C0D028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1DF6-B401-460C-81E8-CA0E0A445B3E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040E1C-49E7-24CF-85C9-2DAA6E03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12EA49-2146-7960-78B7-8E90A040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F687-9A45-4D97-A02E-E2A968E787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9756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F903E-DBF6-D39B-4C38-3FC77BE8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FB2C-B4D2-48CA-88E7-5E5DCE62F871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5AB5F-8C7A-6972-BD14-9648866F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BE5D-8037-FA97-06FE-F8694BB2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DC9A-B989-4F94-AE5B-02B0A16C2A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292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FA69F-7740-6E2E-83D7-2CE91A2C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BDA9-FA44-4910-AC50-7760AA175AAD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B0207-0583-AEED-9DDA-DB42F9CC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BBE1-7EF5-311A-647C-23DF8D4E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C794-9570-47F2-BED4-40F8720A8B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4132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5EA246-3CC9-6EAD-18A3-615C414B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E788-D34A-4636-940E-11CAFD5DEA0E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A6C186-44CE-B140-80FD-BE3918EC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5466EC-02B2-8CBE-74B6-9E168EA2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B3A4-8D7A-4D4E-84C4-E7F4F04495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12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7164C-6537-6A01-39EE-DF7DDFBB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C609-6F86-4277-B4AC-E38630AA336C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3097-B7C9-CCBB-12AC-487F470F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FB21-7231-5B01-7CF0-0F0AEE13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A729-F3EB-43BB-A786-01E12CBCA1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36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A5B4-F87A-5321-7082-0F4AA26F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72A5-5638-4BE3-8F7F-544950433576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6807-2869-E1B2-3673-D13B7A9D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E60F-A595-1EED-CE3F-19763D0E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C6C3-01B9-4BA8-8AE5-4EB79B1580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96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43BEF2-EF2B-4401-8D70-E0637680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8EC5-BBFF-47F8-AAAB-6FBD920E1FD1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B153AC-B7A3-3CD5-FDCB-680EB806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79A762-E2A7-9F11-6170-4DFD3820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DF42-0372-4200-BEF1-C9D889A7C2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8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540B32-4061-180C-731D-927B3087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3B56-7ACD-43C2-B343-70DD62345603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CAA1D7-BE4F-455F-BE12-0A08A412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7EDB2C-7F55-A442-05AC-19CA9EFC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3CF2-D740-4332-B12C-F993502CE2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01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E64676-31F8-D3B7-5CF7-3656B4A8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B592-F31A-4541-A15A-DCC279A2D4DD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B82C5D-5132-CA3B-E18B-F0E1BAAA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10734F-4298-9A29-4611-F841AA47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AB65-BDCC-48BC-B457-A7A3B58255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604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4F77C0-1A27-6039-8D67-ADFDFA21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BFA7-9B05-457F-9649-EC63365FD29C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861AEC-EA54-A980-2B6A-63625C63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3F641D-55A1-9E89-95AD-107A276E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9BF9-A826-4B12-BEFE-205DCFD201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8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7D1F6B-1999-18A2-15EF-65026A40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F4FE-60D2-4C3E-8269-0AEF27683F30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81EC89-0993-09DA-BB60-6C28000E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7A4958-E045-2608-1B69-0B00B899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579A-2075-45E4-9FDB-657EBD4002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49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4BCCB8-FC91-D06D-4D90-83122068D7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5FA467-DCFB-A609-3082-DA21BD77D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21FE8-5A39-67F3-67D6-1DA747BD4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AB2F77-5B35-4888-BD98-CC10EBFB7DC8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4598-32CB-46AA-5187-9BE80D03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BE7E6-E762-8E23-8FDC-4C2E0ED04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59A9FB-1188-467F-A481-C6248F3F74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03AFF6F-2A32-DF08-1F55-D647208CA3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49E81C3-3B6C-BAA3-7E01-9D59B20AAF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6335-972E-9700-3323-0C0DA50C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E97CF5-272D-4F04-867D-96F78449E944}" type="datetimeFigureOut">
              <a:rPr lang="en-GB"/>
              <a:pPr>
                <a:defRPr/>
              </a:pPr>
              <a:t>11/03/2025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A3ACA-860C-BC9A-66D0-005FBDBE8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8F5D9-DB46-D13C-E551-34C233D3C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524078-C23C-41DB-B804-2FF9CE4222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022602AA-5641-0EF1-357B-E5EC4041D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1FD34720-0401-E755-0B98-89FB74772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>
            <a:extLst>
              <a:ext uri="{FF2B5EF4-FFF2-40B4-BE49-F238E27FC236}">
                <a16:creationId xmlns:a16="http://schemas.microsoft.com/office/drawing/2014/main" id="{7E57EC09-A9C5-6044-02ED-B22FA7DD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671513"/>
            <a:ext cx="5588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Our plan!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7F39E-7B14-A453-CE14-C36959BD892B}"/>
              </a:ext>
            </a:extLst>
          </p:cNvPr>
          <p:cNvSpPr txBox="1"/>
          <p:nvPr/>
        </p:nvSpPr>
        <p:spPr>
          <a:xfrm>
            <a:off x="588963" y="1303338"/>
            <a:ext cx="7966075" cy="5016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Comic Sans MS" panose="030F0702030302020204" pitchFamily="66" charset="0"/>
              </a:rPr>
              <a:t>We have been tracking the children’s progress this year.  Any children who are not quite where we want them to be will be taking part in some or all the following:</a:t>
            </a:r>
          </a:p>
          <a:p>
            <a:pPr algn="ctr"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anose="030F0702030302020204" pitchFamily="66" charset="0"/>
              </a:rPr>
              <a:t>Whole year group additional 2 hours of phonics per week.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anose="030F0702030302020204" pitchFamily="66" charset="0"/>
              </a:rPr>
              <a:t>Interventions 3 x weekly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anose="030F0702030302020204" pitchFamily="66" charset="0"/>
              </a:rPr>
              <a:t>After school phonics club starting after Easter.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C1E322E9-12E4-20C2-52E0-3ADE5450F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0726083A-D7B2-DCE3-E84B-E226A757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60A9473F-C786-8AE6-68DB-8674C39D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E15351F7-4B97-5274-B774-B2D4E30E3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671513"/>
            <a:ext cx="60547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Personalised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7632B-D536-99B3-FC2E-9AA615FCEB66}"/>
              </a:ext>
            </a:extLst>
          </p:cNvPr>
          <p:cNvSpPr txBox="1"/>
          <p:nvPr/>
        </p:nvSpPr>
        <p:spPr>
          <a:xfrm>
            <a:off x="588963" y="1303338"/>
            <a:ext cx="7966075" cy="5016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Comic Sans MS" panose="030F0702030302020204" pitchFamily="66" charset="0"/>
              </a:rPr>
              <a:t>Each child has a sheet created with the sounds they need to learn.</a:t>
            </a:r>
          </a:p>
          <a:p>
            <a:pPr algn="ctr"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sz="2000" dirty="0">
                <a:latin typeface="Comic Sans MS" panose="030F0702030302020204" pitchFamily="66" charset="0"/>
              </a:rPr>
              <a:t>If you can practice this at home alongside reading it will really aid in their recall of sounds, and in turn aid reading.</a:t>
            </a:r>
          </a:p>
          <a:p>
            <a:pPr algn="ctr"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21A0179F-910F-B664-0326-BE58DA6C0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>
            <a:extLst>
              <a:ext uri="{FF2B5EF4-FFF2-40B4-BE49-F238E27FC236}">
                <a16:creationId xmlns:a16="http://schemas.microsoft.com/office/drawing/2014/main" id="{59014393-2AE0-A4C2-266D-87E656721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638175"/>
            <a:ext cx="6054725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000">
                <a:latin typeface="Comic Sans MS" panose="030F0702030302020204" pitchFamily="66" charset="0"/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62A1F-BBF3-4DA4-BF1F-C5AB241916CB}"/>
              </a:ext>
            </a:extLst>
          </p:cNvPr>
          <p:cNvSpPr txBox="1"/>
          <p:nvPr/>
        </p:nvSpPr>
        <p:spPr>
          <a:xfrm>
            <a:off x="588963" y="1303338"/>
            <a:ext cx="7966075" cy="3478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8437" name="Picture 4" descr="A colorful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D04A2F14-8DFC-61AA-8B3A-A6D5C25B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943100"/>
            <a:ext cx="20574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E5307007-87A6-84CE-178F-84A4FCAF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3D5E77C-FE6B-01AE-444B-D25B53CCE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EBD8911B-61D5-6659-98AF-0EAFB460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4C0B8897-B2AA-749C-7BAB-5AC61968C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234494FC-9D76-EF24-415A-7114FF397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1D9807B3-3905-AFD1-5DE1-3F31FB037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3BF4A7E6-86C9-3E19-BFAE-D1F95A9F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7ABE9CC6-C570-A407-CB01-F377B8437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bbde43-3ec2-47f7-a6eb-570433dfb687"/>
    <lcf76f155ced4ddcb4097134ff3c332f xmlns="b56fac23-60d4-4943-8ef5-74c6083a7b6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22" ma:contentTypeDescription="Create a new document." ma:contentTypeScope="" ma:versionID="07a610f71c721bcd65b7a0b87c415285">
  <xsd:schema xmlns:xsd="http://www.w3.org/2001/XMLSchema" xmlns:xs="http://www.w3.org/2001/XMLSchema" xmlns:p="http://schemas.microsoft.com/office/2006/metadata/properties" xmlns:ns2="b56fac23-60d4-4943-8ef5-74c6083a7b6c" xmlns:ns3="f0bbde43-3ec2-47f7-a6eb-570433dfb687" targetNamespace="http://schemas.microsoft.com/office/2006/metadata/properties" ma:root="true" ma:fieldsID="59836767c2096d8577e21a53ba353de3" ns2:_="" ns3:_="">
    <xsd:import namespace="b56fac23-60d4-4943-8ef5-74c6083a7b6c"/>
    <xsd:import namespace="f0bbde43-3ec2-47f7-a6eb-570433df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de43-3ec2-47f7-a6eb-570433df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852d7b9-9a57-407e-8299-5f0673379f68}" ma:internalName="TaxCatchAll" ma:showField="CatchAllData" ma:web="f0bbde43-3ec2-47f7-a6eb-570433dfb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831B68-7D4C-4F2F-8302-D05097907172}">
  <ds:schemaRefs>
    <ds:schemaRef ds:uri="http://purl.org/dc/dcmitype/"/>
    <ds:schemaRef ds:uri="b56fac23-60d4-4943-8ef5-74c6083a7b6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f0bbde43-3ec2-47f7-a6eb-570433dfb687"/>
  </ds:schemaRefs>
</ds:datastoreItem>
</file>

<file path=customXml/itemProps2.xml><?xml version="1.0" encoding="utf-8"?>
<ds:datastoreItem xmlns:ds="http://schemas.openxmlformats.org/officeDocument/2006/customXml" ds:itemID="{B210C512-6DDC-4EC8-BA7C-ED18D5336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6fac23-60d4-4943-8ef5-74c6083a7b6c"/>
    <ds:schemaRef ds:uri="f0bbde43-3ec2-47f7-a6eb-570433dfb6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D9A9E1-F237-4EF5-9184-9919B5025F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103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Seaton</dc:creator>
  <cp:lastModifiedBy>Rebecca Rose</cp:lastModifiedBy>
  <cp:revision>6</cp:revision>
  <dcterms:created xsi:type="dcterms:W3CDTF">2015-04-09T09:17:16Z</dcterms:created>
  <dcterms:modified xsi:type="dcterms:W3CDTF">2025-03-11T15:14:08Z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  <property fmtid="{D5CDD505-2E9C-101B-9397-08002B2CF9AE}" pid="3" name="TaxCatchAll">
    <vt:lpwstr/>
  </property>
  <property fmtid="{D5CDD505-2E9C-101B-9397-08002B2CF9AE}" pid="4" name="lcf76f155ced4ddcb4097134ff3c332f">
    <vt:lpwstr/>
  </property>
</Properties>
</file>